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gXdYdkiwHI39vV2rRLMZkDl4o2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EC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5832AA-D057-402F-AC27-28A7FC34C920}">
  <a:tblStyle styleId="{E05832AA-D057-402F-AC27-28A7FC34C92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AECE6"/>
          </a:solidFill>
        </a:fill>
      </a:tcStyle>
    </a:wholeTbl>
    <a:band1H>
      <a:tcTxStyle/>
      <a:tcStyle>
        <a:tcBdr/>
        <a:fill>
          <a:solidFill>
            <a:srgbClr val="F5D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5D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4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3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4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>
            <a:spLocks noGrp="1"/>
          </p:cNvSpPr>
          <p:nvPr>
            <p:ph type="ctrTitle"/>
          </p:nvPr>
        </p:nvSpPr>
        <p:spPr>
          <a:xfrm>
            <a:off x="482226" y="5168699"/>
            <a:ext cx="8179546" cy="671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2800"/>
            </a:pPr>
            <a:r>
              <a:rPr lang="lt-LT" sz="2800" b="1" dirty="0"/>
              <a:t>Pateikčių rengimas projektui Epochų ratu</a:t>
            </a:r>
            <a:br>
              <a:rPr lang="lt-LT" sz="2800" b="1" dirty="0"/>
            </a:br>
            <a:r>
              <a:rPr lang="lt-LT" sz="3600" b="1" dirty="0"/>
              <a:t>"Tautinės bendruomenės Lietuvoje"</a:t>
            </a:r>
            <a:endParaRPr sz="3600" b="1" dirty="0"/>
          </a:p>
        </p:txBody>
      </p:sp>
      <p:sp>
        <p:nvSpPr>
          <p:cNvPr id="161" name="Google Shape;161;p1"/>
          <p:cNvSpPr txBox="1">
            <a:spLocks noGrp="1"/>
          </p:cNvSpPr>
          <p:nvPr>
            <p:ph type="subTitle" idx="1"/>
          </p:nvPr>
        </p:nvSpPr>
        <p:spPr>
          <a:xfrm>
            <a:off x="482226" y="6398354"/>
            <a:ext cx="8179546" cy="458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lt-LT" dirty="0"/>
              <a:t>Parengė Sandra Ramanauskienė </a:t>
            </a:r>
            <a:r>
              <a:rPr lang="lt-LT" dirty="0" smtClean="0"/>
              <a:t>2025 </a:t>
            </a:r>
            <a:r>
              <a:rPr lang="lt-LT" dirty="0"/>
              <a:t>Sausio </a:t>
            </a:r>
            <a:r>
              <a:rPr lang="lt-LT" dirty="0" smtClean="0"/>
              <a:t>15d</a:t>
            </a:r>
            <a:r>
              <a:rPr lang="lt-LT" dirty="0"/>
              <a:t>.</a:t>
            </a:r>
            <a:endParaRPr dirty="0"/>
          </a:p>
        </p:txBody>
      </p:sp>
      <p:sp>
        <p:nvSpPr>
          <p:cNvPr id="162" name="Google Shape;162;p1"/>
          <p:cNvSpPr/>
          <p:nvPr/>
        </p:nvSpPr>
        <p:spPr>
          <a:xfrm>
            <a:off x="-1" y="0"/>
            <a:ext cx="9144001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/>
          <p:nvPr/>
        </p:nvSpPr>
        <p:spPr>
          <a:xfrm>
            <a:off x="1503421" y="640091"/>
            <a:ext cx="6137157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cap="flat" cmpd="sng">
            <a:solidFill>
              <a:srgbClr val="C8CACA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19050" dir="5400000" algn="t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3590693" y="4457362"/>
            <a:ext cx="5553306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lt-LT" sz="1100" dirty="0">
                <a:solidFill>
                  <a:srgbClr val="6F7B62"/>
                </a:solidFill>
                <a:latin typeface="Calibri"/>
                <a:ea typeface="Calibri"/>
                <a:cs typeface="Calibri"/>
                <a:sym typeface="Calibri"/>
              </a:rPr>
              <a:t>https://www.voruta.lt/geguzes21-neturedamos-galimybes-susitikti-gyvai-tautines-bendruomenes-sves-savo-svente-ir-priims-sveikinimus-nuotoliniu-budu/</a:t>
            </a:r>
            <a:endParaRPr dirty="0"/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4" y="924117"/>
            <a:ext cx="405765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0"/>
          <p:cNvSpPr/>
          <p:nvPr/>
        </p:nvSpPr>
        <p:spPr>
          <a:xfrm>
            <a:off x="0" y="0"/>
            <a:ext cx="9141713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0"/>
          <p:cNvSpPr txBox="1">
            <a:spLocks noGrp="1"/>
          </p:cNvSpPr>
          <p:nvPr>
            <p:ph type="title"/>
          </p:nvPr>
        </p:nvSpPr>
        <p:spPr>
          <a:xfrm>
            <a:off x="627509" y="723898"/>
            <a:ext cx="4501582" cy="1495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</a:pPr>
            <a:r>
              <a:rPr lang="lt-LT" sz="3500"/>
              <a:t>Atminkite!!!</a:t>
            </a:r>
            <a:endParaRPr sz="3500"/>
          </a:p>
        </p:txBody>
      </p:sp>
      <p:grpSp>
        <p:nvGrpSpPr>
          <p:cNvPr id="288" name="Google Shape;288;p10"/>
          <p:cNvGrpSpPr/>
          <p:nvPr/>
        </p:nvGrpSpPr>
        <p:grpSpPr>
          <a:xfrm>
            <a:off x="627510" y="2405067"/>
            <a:ext cx="4501582" cy="3729034"/>
            <a:chOff x="0" y="0"/>
            <a:chExt cx="4501582" cy="3729034"/>
          </a:xfrm>
        </p:grpSpPr>
        <p:cxnSp>
          <p:nvCxnSpPr>
            <p:cNvPr id="289" name="Google Shape;289;p10"/>
            <p:cNvCxnSpPr/>
            <p:nvPr/>
          </p:nvCxnSpPr>
          <p:spPr>
            <a:xfrm>
              <a:off x="0" y="0"/>
              <a:ext cx="4501582" cy="0"/>
            </a:xfrm>
            <a:prstGeom prst="straightConnector1">
              <a:avLst/>
            </a:prstGeom>
            <a:solidFill>
              <a:srgbClr val="BB582B"/>
            </a:solidFill>
            <a:ln w="12700" cap="flat" cmpd="sng">
              <a:solidFill>
                <a:srgbClr val="BB582B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90" name="Google Shape;290;p10"/>
            <p:cNvSpPr/>
            <p:nvPr/>
          </p:nvSpPr>
          <p:spPr>
            <a:xfrm>
              <a:off x="0" y="0"/>
              <a:ext cx="4501582" cy="1864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0"/>
            <p:cNvSpPr txBox="1"/>
            <p:nvPr/>
          </p:nvSpPr>
          <p:spPr>
            <a:xfrm>
              <a:off x="0" y="0"/>
              <a:ext cx="4501582" cy="1864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r>
                <a:rPr lang="lt-LT" sz="2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Darbą jūs privalote pristatyti vertinimo komisijai ir savo draugams  jie turi suprasti ką jūs norite pasakyti.</a:t>
              </a:r>
              <a:endParaRPr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2" name="Google Shape;292;p10"/>
            <p:cNvCxnSpPr/>
            <p:nvPr/>
          </p:nvCxnSpPr>
          <p:spPr>
            <a:xfrm>
              <a:off x="0" y="1864517"/>
              <a:ext cx="4501582" cy="0"/>
            </a:xfrm>
            <a:prstGeom prst="straightConnector1">
              <a:avLst/>
            </a:prstGeom>
            <a:solidFill>
              <a:srgbClr val="84543F"/>
            </a:solidFill>
            <a:ln w="12700" cap="flat" cmpd="sng">
              <a:solidFill>
                <a:srgbClr val="84543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93" name="Google Shape;293;p10"/>
            <p:cNvSpPr/>
            <p:nvPr/>
          </p:nvSpPr>
          <p:spPr>
            <a:xfrm>
              <a:off x="0" y="1864517"/>
              <a:ext cx="4501582" cy="1864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0"/>
            <p:cNvSpPr txBox="1"/>
            <p:nvPr/>
          </p:nvSpPr>
          <p:spPr>
            <a:xfrm>
              <a:off x="0" y="1864517"/>
              <a:ext cx="4501582" cy="18645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900"/>
                <a:buFont typeface="Calibri"/>
                <a:buNone/>
              </a:pPr>
              <a:r>
                <a:rPr lang="lt-LT" sz="2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Privalote gebėti atsakyti į visus iškilusius klausimus susijusius su jūsų darbu.</a:t>
              </a:r>
              <a:endParaRPr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" name="Paveikslėlis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1"/>
          <p:cNvSpPr txBox="1">
            <a:spLocks noGrp="1"/>
          </p:cNvSpPr>
          <p:nvPr>
            <p:ph type="title"/>
          </p:nvPr>
        </p:nvSpPr>
        <p:spPr>
          <a:xfrm>
            <a:off x="624469" y="329184"/>
            <a:ext cx="8037186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endParaRPr sz="4700" dirty="0"/>
          </a:p>
        </p:txBody>
      </p:sp>
      <p:sp>
        <p:nvSpPr>
          <p:cNvPr id="303" name="Google Shape;303;p11"/>
          <p:cNvSpPr txBox="1">
            <a:spLocks noGrp="1"/>
          </p:cNvSpPr>
          <p:nvPr>
            <p:ph type="body" idx="1"/>
          </p:nvPr>
        </p:nvSpPr>
        <p:spPr>
          <a:xfrm>
            <a:off x="289933" y="2706624"/>
            <a:ext cx="8371722" cy="348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lt-LT" sz="2400" dirty="0"/>
              <a:t>Jei naudojate mokslinius straipsnius iš žurnalų ar internetinių puslapių, atidžiai atrinkite informaciją, kad ji būtų suprantama jums, jūsų klasės draugams, atitiktų darbo temą, ir kad galėtumėte ją paaiškinti.</a:t>
            </a:r>
            <a:endParaRPr dirty="0"/>
          </a:p>
          <a:p>
            <a:pPr marL="171450" lvl="0" indent="-50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dirty="0"/>
          </a:p>
        </p:txBody>
      </p:sp>
      <p:sp>
        <p:nvSpPr>
          <p:cNvPr id="302" name="Google Shape;302;p11"/>
          <p:cNvSpPr/>
          <p:nvPr/>
        </p:nvSpPr>
        <p:spPr>
          <a:xfrm>
            <a:off x="3973321" y="2374947"/>
            <a:ext cx="3182692" cy="18288"/>
          </a:xfrm>
          <a:custGeom>
            <a:avLst/>
            <a:gdLst/>
            <a:ahLst/>
            <a:cxnLst/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2"/>
          <p:cNvSpPr/>
          <p:nvPr/>
        </p:nvSpPr>
        <p:spPr>
          <a:xfrm>
            <a:off x="-4127" y="-1"/>
            <a:ext cx="9143999" cy="6857999"/>
          </a:xfrm>
          <a:prstGeom prst="rect">
            <a:avLst/>
          </a:prstGeom>
          <a:solidFill>
            <a:srgbClr val="82766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2"/>
          <p:cNvSpPr txBox="1">
            <a:spLocks noGrp="1"/>
          </p:cNvSpPr>
          <p:nvPr>
            <p:ph type="title"/>
          </p:nvPr>
        </p:nvSpPr>
        <p:spPr>
          <a:xfrm>
            <a:off x="852774" y="670559"/>
            <a:ext cx="3512491" cy="214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lt-LT"/>
              <a:t>Reikalavimai tekstui ir dizainui:</a:t>
            </a:r>
            <a:endParaRPr/>
          </a:p>
        </p:txBody>
      </p:sp>
      <p:sp>
        <p:nvSpPr>
          <p:cNvPr id="312" name="Google Shape;312;p12"/>
          <p:cNvSpPr txBox="1">
            <a:spLocks noGrp="1"/>
          </p:cNvSpPr>
          <p:nvPr>
            <p:ph type="body" idx="1"/>
          </p:nvPr>
        </p:nvSpPr>
        <p:spPr>
          <a:xfrm>
            <a:off x="4572000" y="260648"/>
            <a:ext cx="4567871" cy="640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Taisyklingas kalbos vartojimas (terminų vartojimas, gramatinės klaidos)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Tekstas rašomas lengvai įskaitomu didesniu (bent 24 pt) šriftu. Antraštės didesnio šrifto. Galima naudoti įvairius šrifto stilius: pusjuodį, kursyvą, pabrauktą.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Tekstas rašomas viena arba dviem spalvomis. Venkite blyškių teksto spalvų, nes jas sunku įžiūrėti ekrane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Rinktis tinkamą skaidrių maketą. Skaidrių dizainas – turi atitikti temą.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Fono spalva – neryški, gerai matomas tekstas.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4000">
                <a:latin typeface="Georgia"/>
                <a:ea typeface="Georgia"/>
                <a:cs typeface="Georgia"/>
                <a:sym typeface="Georgia"/>
              </a:rPr>
              <a:t>Fonui parinktą nuotrauka turi būti:</a:t>
            </a:r>
            <a:endParaRPr/>
          </a:p>
        </p:txBody>
      </p:sp>
      <p:sp>
        <p:nvSpPr>
          <p:cNvPr id="318" name="Google Shape;318;p13"/>
          <p:cNvSpPr txBox="1">
            <a:spLocks noGrp="1"/>
          </p:cNvSpPr>
          <p:nvPr>
            <p:ph type="body" idx="1"/>
          </p:nvPr>
        </p:nvSpPr>
        <p:spPr>
          <a:xfrm>
            <a:off x="1547664" y="3284538"/>
            <a:ext cx="7139136" cy="284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Char char="•"/>
            </a:pPr>
            <a:r>
              <a:rPr lang="lt-LT">
                <a:latin typeface="Georgia"/>
                <a:ea typeface="Georgia"/>
                <a:cs typeface="Georgia"/>
                <a:sym typeface="Georgia"/>
              </a:rPr>
              <a:t>Tokia, kad joje išryškėtų tekstas;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Char char="•"/>
            </a:pPr>
            <a:r>
              <a:rPr lang="lt-LT">
                <a:latin typeface="Georgia"/>
                <a:ea typeface="Georgia"/>
                <a:cs typeface="Georgia"/>
                <a:sym typeface="Georgia"/>
              </a:rPr>
              <a:t>Neturi būti daug objektų;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Char char="•"/>
            </a:pPr>
            <a:r>
              <a:rPr lang="lt-LT">
                <a:latin typeface="Georgia"/>
                <a:ea typeface="Georgia"/>
                <a:cs typeface="Georgia"/>
                <a:sym typeface="Georgia"/>
              </a:rPr>
              <a:t>Turėtų atitikti darbo temą.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4"/>
          <p:cNvSpPr txBox="1">
            <a:spLocks noGrp="1"/>
          </p:cNvSpPr>
          <p:nvPr>
            <p:ph type="title"/>
          </p:nvPr>
        </p:nvSpPr>
        <p:spPr>
          <a:xfrm>
            <a:off x="724829" y="329184"/>
            <a:ext cx="7936825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 dirty="0"/>
              <a:t>Reikalavimai paveikslėliams</a:t>
            </a:r>
            <a:endParaRPr dirty="0"/>
          </a:p>
        </p:txBody>
      </p:sp>
      <p:sp>
        <p:nvSpPr>
          <p:cNvPr id="326" name="Google Shape;326;p14"/>
          <p:cNvSpPr/>
          <p:nvPr/>
        </p:nvSpPr>
        <p:spPr>
          <a:xfrm>
            <a:off x="3973321" y="2374947"/>
            <a:ext cx="3182692" cy="18288"/>
          </a:xfrm>
          <a:custGeom>
            <a:avLst/>
            <a:gdLst/>
            <a:ahLst/>
            <a:cxnLst/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7" name="Google Shape;327;p14"/>
          <p:cNvGrpSpPr/>
          <p:nvPr/>
        </p:nvGrpSpPr>
        <p:grpSpPr>
          <a:xfrm>
            <a:off x="635620" y="2706624"/>
            <a:ext cx="8026033" cy="3483862"/>
            <a:chOff x="0" y="0"/>
            <a:chExt cx="4688332" cy="3483862"/>
          </a:xfrm>
        </p:grpSpPr>
        <p:cxnSp>
          <p:nvCxnSpPr>
            <p:cNvPr id="328" name="Google Shape;328;p14"/>
            <p:cNvCxnSpPr/>
            <p:nvPr/>
          </p:nvCxnSpPr>
          <p:spPr>
            <a:xfrm>
              <a:off x="0" y="0"/>
              <a:ext cx="4688332" cy="0"/>
            </a:xfrm>
            <a:prstGeom prst="straightConnector1">
              <a:avLst/>
            </a:prstGeom>
            <a:solidFill>
              <a:schemeClr val="accent5"/>
            </a:solidFill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29" name="Google Shape;329;p14"/>
            <p:cNvSpPr/>
            <p:nvPr/>
          </p:nvSpPr>
          <p:spPr>
            <a:xfrm>
              <a:off x="0" y="0"/>
              <a:ext cx="46883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4"/>
            <p:cNvSpPr txBox="1"/>
            <p:nvPr/>
          </p:nvSpPr>
          <p:spPr>
            <a:xfrm>
              <a:off x="0" y="0"/>
              <a:ext cx="46883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Skaidrėse įterptiems objektams (ženklintiems sąrašams, paveikslams, lentelėms ir pan.) turi būti saikingai taikomi animacijos efektai</a:t>
              </a:r>
              <a:endParaRPr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31" name="Google Shape;331;p14"/>
            <p:cNvCxnSpPr/>
            <p:nvPr/>
          </p:nvCxnSpPr>
          <p:spPr>
            <a:xfrm>
              <a:off x="0" y="1741931"/>
              <a:ext cx="4688332" cy="0"/>
            </a:xfrm>
            <a:prstGeom prst="straightConnector1">
              <a:avLst/>
            </a:prstGeom>
            <a:solidFill>
              <a:srgbClr val="949F87"/>
            </a:solidFill>
            <a:ln w="12700" cap="flat" cmpd="sng">
              <a:solidFill>
                <a:srgbClr val="949F8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32" name="Google Shape;332;p14"/>
            <p:cNvSpPr/>
            <p:nvPr/>
          </p:nvSpPr>
          <p:spPr>
            <a:xfrm>
              <a:off x="0" y="1741931"/>
              <a:ext cx="46883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4"/>
            <p:cNvSpPr txBox="1"/>
            <p:nvPr/>
          </p:nvSpPr>
          <p:spPr>
            <a:xfrm>
              <a:off x="0" y="1741931"/>
              <a:ext cx="46883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Skaidrėse įterpiami objektai turi būti aiškiai matomi. Vienoje skaidrėje užtektu vieno paveikslėlio.</a:t>
              </a:r>
              <a:endParaRPr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" name="Paveikslėlis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5"/>
          <p:cNvSpPr txBox="1">
            <a:spLocks noGrp="1"/>
          </p:cNvSpPr>
          <p:nvPr>
            <p:ph type="title"/>
          </p:nvPr>
        </p:nvSpPr>
        <p:spPr>
          <a:xfrm>
            <a:off x="473202" y="640080"/>
            <a:ext cx="3614166" cy="14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endParaRPr sz="4700"/>
          </a:p>
        </p:txBody>
      </p:sp>
      <p:sp>
        <p:nvSpPr>
          <p:cNvPr id="341" name="Google Shape;341;p15"/>
          <p:cNvSpPr txBox="1">
            <a:spLocks noGrp="1"/>
          </p:cNvSpPr>
          <p:nvPr>
            <p:ph type="body" idx="1"/>
          </p:nvPr>
        </p:nvSpPr>
        <p:spPr>
          <a:xfrm>
            <a:off x="473201" y="2660904"/>
            <a:ext cx="8403169" cy="3547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b="1" i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b="1" i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lt-LT" sz="2800" dirty="0"/>
              <a:t>Tos pačios taisyklės galioja ir rengiant pristatymus prezi.com ir kituose puslapiuose.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dirty="0"/>
          </a:p>
        </p:txBody>
      </p:sp>
      <p:sp>
        <p:nvSpPr>
          <p:cNvPr id="340" name="Google Shape;340;p15"/>
          <p:cNvSpPr/>
          <p:nvPr/>
        </p:nvSpPr>
        <p:spPr>
          <a:xfrm>
            <a:off x="482458" y="2372868"/>
            <a:ext cx="2441321" cy="18288"/>
          </a:xfrm>
          <a:custGeom>
            <a:avLst/>
            <a:gdLst/>
            <a:ahLst/>
            <a:cxnLst/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aveikslėlis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16"/>
          <p:cNvSpPr txBox="1">
            <a:spLocks noGrp="1"/>
          </p:cNvSpPr>
          <p:nvPr>
            <p:ph type="title"/>
          </p:nvPr>
        </p:nvSpPr>
        <p:spPr>
          <a:xfrm>
            <a:off x="122663" y="329184"/>
            <a:ext cx="8538991" cy="730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 dirty="0"/>
              <a:t>Kas dar turi būti skaidrėse:</a:t>
            </a:r>
            <a:endParaRPr dirty="0"/>
          </a:p>
        </p:txBody>
      </p:sp>
      <p:sp>
        <p:nvSpPr>
          <p:cNvPr id="351" name="Google Shape;351;p16"/>
          <p:cNvSpPr txBox="1">
            <a:spLocks noGrp="1"/>
          </p:cNvSpPr>
          <p:nvPr>
            <p:ph type="body" idx="1"/>
          </p:nvPr>
        </p:nvSpPr>
        <p:spPr>
          <a:xfrm>
            <a:off x="312234" y="1650380"/>
            <a:ext cx="5786276" cy="5036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lt-LT" sz="3900" i="1" dirty="0">
                <a:solidFill>
                  <a:srgbClr val="FF0000"/>
                </a:solidFill>
              </a:rPr>
              <a:t>Klasės pristatymas</a:t>
            </a:r>
            <a:endParaRPr sz="3900" i="1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lt-LT" sz="2200" dirty="0"/>
              <a:t>Kiti klasės darbai:</a:t>
            </a:r>
            <a:endParaRPr sz="2200" dirty="0"/>
          </a:p>
          <a:p>
            <a:pPr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lt-LT" sz="2200" dirty="0" smtClean="0"/>
              <a:t>Knygos </a:t>
            </a:r>
            <a:r>
              <a:rPr lang="lt-LT" sz="2200" dirty="0"/>
              <a:t>puslapiai </a:t>
            </a:r>
            <a:endParaRPr sz="2200" dirty="0"/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/>
              <a:t>Parašyti straipsnį tokiomis  </a:t>
            </a:r>
            <a:r>
              <a:rPr lang="lt-LT" sz="2200" dirty="0" smtClean="0"/>
              <a:t>temomis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smtClean="0"/>
              <a:t>Technologijos:</a:t>
            </a:r>
            <a:r>
              <a:rPr lang="lt-LT" sz="2200" dirty="0"/>
              <a:t/>
            </a:r>
            <a:br>
              <a:rPr lang="lt-LT" sz="2200" dirty="0"/>
            </a:br>
            <a:r>
              <a:rPr lang="lt-LT" sz="2200" dirty="0"/>
              <a:t>aprangos </a:t>
            </a:r>
            <a:r>
              <a:rPr lang="lt-LT" sz="2200" dirty="0" smtClean="0"/>
              <a:t>aplikacija, rankdarbiai, Nacionaliniai patiekalai</a:t>
            </a:r>
            <a:endParaRPr lang="lt-LT" sz="2200" dirty="0"/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smtClean="0"/>
              <a:t>Ekskursija (Tautinės </a:t>
            </a:r>
            <a:r>
              <a:rPr lang="lt-LT" sz="2200" dirty="0"/>
              <a:t>mažumos ženklai Vilniuje, </a:t>
            </a:r>
            <a:r>
              <a:rPr lang="lt-LT" sz="2200" dirty="0" smtClean="0"/>
              <a:t>Lietuvoje)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smtClean="0"/>
              <a:t>Kalendorius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pt-BR" sz="2200" dirty="0"/>
              <a:t>Matematinių uždavinių kūrimas ir sprendimas</a:t>
            </a:r>
            <a:endParaRPr lang="lt-LT" sz="2200" dirty="0"/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smtClean="0"/>
              <a:t>Dailė</a:t>
            </a:r>
            <a:endParaRPr lang="lt-LT" sz="2200" dirty="0"/>
          </a:p>
          <a:p>
            <a:pPr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lt-LT" sz="2200" dirty="0" smtClean="0"/>
              <a:t>Nuotrauka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/>
              <a:t>Tautinės mažumos judrusis liaudies </a:t>
            </a:r>
            <a:r>
              <a:rPr lang="lt-LT" sz="2200" dirty="0" smtClean="0"/>
              <a:t>žaidimas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smtClean="0"/>
              <a:t>Meninis </a:t>
            </a:r>
            <a:r>
              <a:rPr lang="lt-LT" sz="2200" dirty="0"/>
              <a:t>pristatymas ar </a:t>
            </a:r>
            <a:r>
              <a:rPr lang="lt-LT" sz="2200" dirty="0" smtClean="0"/>
              <a:t>pristatymai</a:t>
            </a:r>
          </a:p>
          <a:p>
            <a:pPr lvl="0" indent="-457200">
              <a:buSzPct val="100000"/>
              <a:buFont typeface="+mj-lt"/>
              <a:buAutoNum type="arabicPeriod"/>
            </a:pPr>
            <a:r>
              <a:rPr lang="lt-LT" sz="2200" dirty="0" err="1" smtClean="0"/>
              <a:t>Video</a:t>
            </a:r>
            <a:r>
              <a:rPr lang="lt-LT" sz="2200" dirty="0" smtClean="0"/>
              <a:t> </a:t>
            </a:r>
            <a:r>
              <a:rPr lang="lt-LT" sz="2200" dirty="0"/>
              <a:t>filmukas (įkelti </a:t>
            </a:r>
            <a:r>
              <a:rPr lang="lt-LT" sz="2200" dirty="0" smtClean="0"/>
              <a:t>atskirai)</a:t>
            </a:r>
          </a:p>
          <a:p>
            <a:pPr lvl="0" indent="-457200">
              <a:buSzPct val="100000"/>
              <a:buFont typeface="+mj-lt"/>
              <a:buAutoNum type="arabicPeriod"/>
            </a:pPr>
            <a:endParaRPr lang="lt-LT" b="1" dirty="0" smtClean="0"/>
          </a:p>
          <a:p>
            <a:pPr marL="342900" lvl="0">
              <a:buSzPct val="100000"/>
              <a:buFont typeface="Calibri"/>
              <a:buAutoNum type="arabicPeriod"/>
            </a:pPr>
            <a:endParaRPr lang="lt-LT" dirty="0" smtClean="0"/>
          </a:p>
          <a:p>
            <a:pPr marL="342900" lvl="0" indent="-3429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endParaRPr dirty="0"/>
          </a:p>
          <a:p>
            <a:pPr marL="457200" lvl="0" indent="-3492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00" dirty="0"/>
          </a:p>
          <a:p>
            <a:pPr marL="171450" lvl="0" indent="-117475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00" dirty="0"/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254" y="5378485"/>
            <a:ext cx="2487384" cy="132294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7"/>
          <p:cNvSpPr/>
          <p:nvPr/>
        </p:nvSpPr>
        <p:spPr>
          <a:xfrm>
            <a:off x="1" y="1"/>
            <a:ext cx="9143999" cy="6857999"/>
          </a:xfrm>
          <a:prstGeom prst="rect">
            <a:avLst/>
          </a:prstGeom>
          <a:solidFill>
            <a:srgbClr val="82766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7"/>
          <p:cNvSpPr txBox="1">
            <a:spLocks noGrp="1"/>
          </p:cNvSpPr>
          <p:nvPr>
            <p:ph type="title"/>
          </p:nvPr>
        </p:nvSpPr>
        <p:spPr>
          <a:xfrm>
            <a:off x="852774" y="670559"/>
            <a:ext cx="3512491" cy="2148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lt-LT"/>
              <a:t>Vertinama už:</a:t>
            </a:r>
            <a:endParaRPr/>
          </a:p>
        </p:txBody>
      </p:sp>
      <p:sp>
        <p:nvSpPr>
          <p:cNvPr id="361" name="Google Shape;361;p17"/>
          <p:cNvSpPr txBox="1">
            <a:spLocks noGrp="1"/>
          </p:cNvSpPr>
          <p:nvPr>
            <p:ph type="body" idx="1"/>
          </p:nvPr>
        </p:nvSpPr>
        <p:spPr>
          <a:xfrm>
            <a:off x="434897" y="1412924"/>
            <a:ext cx="8095785" cy="3761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Minimalus skaidrės dizainas 1t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Laikas 1t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Panaudotas savitas skaidrės dizainas 1t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Tinkamas teksto dydis ir kt., bendravimas su adresatu 2t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Paveikslėliai 1t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Yra visos dalys, titulinė skaidrė, įvadas, išvados 3t 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Literatūros šaltiniai  1t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lt-LT" sz="2400" dirty="0"/>
              <a:t>Viso 10 balų.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Faktinė + vaizdinė medžiaga (turinys) 10 balų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lt-LT" sz="2400" dirty="0"/>
              <a:t>Tartis, žodynas, gramatika, stilius, santykis su adresatu 10 balų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700" dirty="0"/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776" y="5421517"/>
            <a:ext cx="2493480" cy="132294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8"/>
          <p:cNvSpPr txBox="1">
            <a:spLocks noGrp="1"/>
          </p:cNvSpPr>
          <p:nvPr>
            <p:ph type="title"/>
          </p:nvPr>
        </p:nvSpPr>
        <p:spPr>
          <a:xfrm>
            <a:off x="5054346" y="638089"/>
            <a:ext cx="3614166" cy="1476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/>
              <a:t>Vertinama už:</a:t>
            </a:r>
            <a:endParaRPr/>
          </a:p>
        </p:txBody>
      </p:sp>
      <p:sp>
        <p:nvSpPr>
          <p:cNvPr id="369" name="Google Shape;369;p18"/>
          <p:cNvSpPr txBox="1">
            <a:spLocks noGrp="1"/>
          </p:cNvSpPr>
          <p:nvPr>
            <p:ph type="body" idx="1"/>
          </p:nvPr>
        </p:nvSpPr>
        <p:spPr>
          <a:xfrm>
            <a:off x="5054346" y="2664886"/>
            <a:ext cx="3614166" cy="3550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lt-LT" sz="1900" dirty="0"/>
              <a:t>Tartis, žodynas, gramatika, stilius, santykis su adresatu 10 balų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dirty="0"/>
          </a:p>
          <a:p>
            <a:pPr marL="171450" lvl="0" indent="-50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 dirty="0"/>
          </a:p>
        </p:txBody>
      </p:sp>
      <p:sp>
        <p:nvSpPr>
          <p:cNvPr id="368" name="Google Shape;368;p18"/>
          <p:cNvSpPr/>
          <p:nvPr/>
        </p:nvSpPr>
        <p:spPr>
          <a:xfrm>
            <a:off x="5054346" y="2372868"/>
            <a:ext cx="2441321" cy="18288"/>
          </a:xfrm>
          <a:custGeom>
            <a:avLst/>
            <a:gdLst/>
            <a:ahLst/>
            <a:cxnLst/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0" name="Google Shape;370;p18"/>
          <p:cNvGraphicFramePr/>
          <p:nvPr/>
        </p:nvGraphicFramePr>
        <p:xfrm>
          <a:off x="473202" y="2874352"/>
          <a:ext cx="4094225" cy="1109300"/>
        </p:xfrm>
        <a:graphic>
          <a:graphicData uri="http://schemas.openxmlformats.org/drawingml/2006/table">
            <a:tbl>
              <a:tblPr firstRow="1" bandRow="1">
                <a:solidFill>
                  <a:srgbClr val="F7F7F7"/>
                </a:solidFill>
                <a:tableStyleId>{E05832AA-D057-402F-AC27-28A7FC34C920}</a:tableStyleId>
              </a:tblPr>
              <a:tblGrid>
                <a:gridCol w="85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6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000" b="1" u="none" strike="noStrike" cap="none">
                          <a:solidFill>
                            <a:schemeClr val="dk1"/>
                          </a:solidFill>
                        </a:rPr>
                        <a:t>TARTIS</a:t>
                      </a:r>
                      <a:endParaRPr/>
                    </a:p>
                  </a:txBody>
                  <a:tcPr marL="119125" marR="119125" marT="119125" marB="119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000" b="1" cap="none">
                          <a:solidFill>
                            <a:schemeClr val="dk1"/>
                          </a:solidFill>
                        </a:rPr>
                        <a:t>ŽODYNAS, GRAMATIKA</a:t>
                      </a:r>
                      <a:endParaRPr/>
                    </a:p>
                  </a:txBody>
                  <a:tcPr marL="119125" marR="119125" marT="119125" marB="119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000" b="1" cap="none">
                          <a:solidFill>
                            <a:schemeClr val="dk1"/>
                          </a:solidFill>
                        </a:rPr>
                        <a:t>STILIUS</a:t>
                      </a:r>
                      <a:endParaRPr/>
                    </a:p>
                  </a:txBody>
                  <a:tcPr marL="119125" marR="119125" marT="119125" marB="119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000" b="1" cap="none">
                          <a:solidFill>
                            <a:schemeClr val="dk1"/>
                          </a:solidFill>
                        </a:rPr>
                        <a:t>SANTYKIS SU ADRESATU</a:t>
                      </a:r>
                      <a:endParaRPr/>
                    </a:p>
                  </a:txBody>
                  <a:tcPr marL="119125" marR="119125" marT="119125" marB="119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400" cap="none">
                          <a:solidFill>
                            <a:schemeClr val="dk1"/>
                          </a:solidFill>
                        </a:rPr>
                        <a:t>3</a:t>
                      </a:r>
                      <a:endParaRPr/>
                    </a:p>
                  </a:txBody>
                  <a:tcPr marL="79425" marR="79425" marT="39700" marB="79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400" cap="none">
                          <a:solidFill>
                            <a:schemeClr val="dk1"/>
                          </a:solidFill>
                        </a:rPr>
                        <a:t>3</a:t>
                      </a:r>
                      <a:endParaRPr/>
                    </a:p>
                  </a:txBody>
                  <a:tcPr marL="79425" marR="79425" marT="39700" marB="79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400" cap="none">
                          <a:solidFill>
                            <a:schemeClr val="dk1"/>
                          </a:solidFill>
                        </a:rPr>
                        <a:t>3</a:t>
                      </a:r>
                      <a:endParaRPr/>
                    </a:p>
                  </a:txBody>
                  <a:tcPr marL="79425" marR="79425" marT="39700" marB="79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lt-LT" sz="1400" cap="none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L="79425" marR="79425" marT="39700" marB="794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254" y="5378485"/>
            <a:ext cx="2487384" cy="132294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9"/>
          <p:cNvSpPr/>
          <p:nvPr/>
        </p:nvSpPr>
        <p:spPr>
          <a:xfrm>
            <a:off x="0" y="0"/>
            <a:ext cx="9141713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9"/>
          <p:cNvSpPr txBox="1">
            <a:spLocks noGrp="1"/>
          </p:cNvSpPr>
          <p:nvPr>
            <p:ph type="title"/>
          </p:nvPr>
        </p:nvSpPr>
        <p:spPr>
          <a:xfrm>
            <a:off x="646771" y="743447"/>
            <a:ext cx="7868573" cy="1230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lt-LT" sz="4500" dirty="0"/>
              <a:t>Vertinama už:</a:t>
            </a:r>
            <a:endParaRPr dirty="0"/>
          </a:p>
        </p:txBody>
      </p:sp>
      <p:sp>
        <p:nvSpPr>
          <p:cNvPr id="377" name="Google Shape;377;p19"/>
          <p:cNvSpPr txBox="1">
            <a:spLocks noGrp="1"/>
          </p:cNvSpPr>
          <p:nvPr>
            <p:ph type="body" idx="1"/>
          </p:nvPr>
        </p:nvSpPr>
        <p:spPr>
          <a:xfrm>
            <a:off x="751433" y="2309780"/>
            <a:ext cx="2980039" cy="1485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lt-LT" sz="2400" dirty="0"/>
              <a:t>Bendras vertinimas 20% pristatymas ir pateiktis, bei 80% temos atskleidimas.</a:t>
            </a:r>
            <a:endParaRPr dirty="0"/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254" y="5378485"/>
            <a:ext cx="2487384" cy="132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0" y="-7854"/>
            <a:ext cx="9144000" cy="6865854"/>
          </a:xfrm>
          <a:prstGeom prst="rect">
            <a:avLst/>
          </a:prstGeom>
          <a:solidFill>
            <a:srgbClr val="82766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"/>
          <p:cNvSpPr txBox="1">
            <a:spLocks noGrp="1"/>
          </p:cNvSpPr>
          <p:nvPr>
            <p:ph type="title"/>
          </p:nvPr>
        </p:nvSpPr>
        <p:spPr>
          <a:xfrm>
            <a:off x="637710" y="322836"/>
            <a:ext cx="7868579" cy="1338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lt-LT" b="1" dirty="0"/>
              <a:t>Reikalavimai pranešimui pasirinkta tema</a:t>
            </a:r>
            <a:endParaRPr dirty="0"/>
          </a:p>
        </p:txBody>
      </p:sp>
      <p:sp>
        <p:nvSpPr>
          <p:cNvPr id="178" name="Google Shape;178;p2"/>
          <p:cNvSpPr txBox="1">
            <a:spLocks noGrp="1"/>
          </p:cNvSpPr>
          <p:nvPr>
            <p:ph type="body" idx="1"/>
          </p:nvPr>
        </p:nvSpPr>
        <p:spPr>
          <a:xfrm>
            <a:off x="446049" y="1661532"/>
            <a:ext cx="8590447" cy="507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lt-LT" sz="2400" dirty="0"/>
              <a:t>Bendri :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 dirty="0" err="1"/>
              <a:t>pateiktyse</a:t>
            </a:r>
            <a:r>
              <a:rPr lang="lt-LT" sz="2400" dirty="0"/>
              <a:t> turi dominuoti vaizdai su komentaru arba </a:t>
            </a:r>
            <a:r>
              <a:rPr lang="lt-LT" sz="2400" dirty="0" err="1"/>
              <a:t>stuktūrizuotas</a:t>
            </a:r>
            <a:r>
              <a:rPr lang="lt-LT" sz="2400" dirty="0"/>
              <a:t> tekstas;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 dirty="0"/>
              <a:t>minimalus skaidrės dizainas;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 dirty="0"/>
              <a:t>laikytis kalbos ir darbo atlikimo kultūros;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 dirty="0"/>
              <a:t>pristatant vengti skaidrių skaitymo: prelegentas privalo kalbėti plačiau, turi būti parengęs konspektą arba planą, kuriuo pristatymo metu remtųsi, o kalbėtų atsisukęs į auditoriją, o ne į ekraną;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 dirty="0"/>
              <a:t>5 min. pristatymas.</a:t>
            </a:r>
            <a:endParaRPr sz="1700" dirty="0"/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20"/>
          <p:cNvSpPr/>
          <p:nvPr/>
        </p:nvSpPr>
        <p:spPr>
          <a:xfrm>
            <a:off x="3490414" y="0"/>
            <a:ext cx="5653586" cy="6858000"/>
          </a:xfrm>
          <a:custGeom>
            <a:avLst/>
            <a:gdLst/>
            <a:ahLst/>
            <a:cxnLst/>
            <a:rect l="l" t="t" r="r" b="b"/>
            <a:pathLst>
              <a:path w="7538114" h="6858000" extrusionOk="0">
                <a:moveTo>
                  <a:pt x="366246" y="0"/>
                </a:moveTo>
                <a:lnTo>
                  <a:pt x="2830292" y="0"/>
                </a:lnTo>
                <a:lnTo>
                  <a:pt x="3903260" y="0"/>
                </a:lnTo>
                <a:lnTo>
                  <a:pt x="4597266" y="0"/>
                </a:lnTo>
                <a:lnTo>
                  <a:pt x="7192370" y="0"/>
                </a:lnTo>
                <a:lnTo>
                  <a:pt x="7538114" y="0"/>
                </a:lnTo>
                <a:lnTo>
                  <a:pt x="7538114" y="6858000"/>
                </a:lnTo>
                <a:lnTo>
                  <a:pt x="7192370" y="6858000"/>
                </a:lnTo>
                <a:lnTo>
                  <a:pt x="4597266" y="6858000"/>
                </a:lnTo>
                <a:lnTo>
                  <a:pt x="3903260" y="6858000"/>
                </a:lnTo>
                <a:lnTo>
                  <a:pt x="2830292" y="6858000"/>
                </a:lnTo>
                <a:lnTo>
                  <a:pt x="170314" y="6858000"/>
                </a:lnTo>
                <a:cubicBezTo>
                  <a:pt x="170323" y="6857920"/>
                  <a:pt x="170332" y="6857839"/>
                  <a:pt x="170341" y="6857759"/>
                </a:cubicBezTo>
                <a:lnTo>
                  <a:pt x="173485" y="6852129"/>
                </a:lnTo>
                <a:lnTo>
                  <a:pt x="167544" y="6830335"/>
                </a:lnTo>
                <a:cubicBezTo>
                  <a:pt x="165474" y="6819600"/>
                  <a:pt x="164100" y="6808301"/>
                  <a:pt x="163472" y="6796707"/>
                </a:cubicBezTo>
                <a:cubicBezTo>
                  <a:pt x="167658" y="6794106"/>
                  <a:pt x="161711" y="6785006"/>
                  <a:pt x="160535" y="6780725"/>
                </a:cubicBezTo>
                <a:cubicBezTo>
                  <a:pt x="163268" y="6780680"/>
                  <a:pt x="164578" y="6771195"/>
                  <a:pt x="162318" y="6767829"/>
                </a:cubicBezTo>
                <a:cubicBezTo>
                  <a:pt x="152545" y="6697090"/>
                  <a:pt x="178083" y="6736894"/>
                  <a:pt x="162771" y="6694444"/>
                </a:cubicBezTo>
                <a:cubicBezTo>
                  <a:pt x="161971" y="6687342"/>
                  <a:pt x="163342" y="6682014"/>
                  <a:pt x="165604" y="6677569"/>
                </a:cubicBezTo>
                <a:lnTo>
                  <a:pt x="171255" y="6669571"/>
                </a:lnTo>
                <a:lnTo>
                  <a:pt x="169240" y="6663304"/>
                </a:lnTo>
                <a:cubicBezTo>
                  <a:pt x="169082" y="6639651"/>
                  <a:pt x="174873" y="6632678"/>
                  <a:pt x="169039" y="6618916"/>
                </a:cubicBezTo>
                <a:cubicBezTo>
                  <a:pt x="181164" y="6598580"/>
                  <a:pt x="170248" y="6605428"/>
                  <a:pt x="168392" y="6589960"/>
                </a:cubicBezTo>
                <a:cubicBezTo>
                  <a:pt x="165975" y="6577758"/>
                  <a:pt x="161323" y="6600160"/>
                  <a:pt x="160636" y="6588200"/>
                </a:cubicBezTo>
                <a:cubicBezTo>
                  <a:pt x="163766" y="6575263"/>
                  <a:pt x="154044" y="6575871"/>
                  <a:pt x="157872" y="6562416"/>
                </a:cubicBezTo>
                <a:cubicBezTo>
                  <a:pt x="165196" y="6565685"/>
                  <a:pt x="156453" y="6535866"/>
                  <a:pt x="162851" y="6534939"/>
                </a:cubicBezTo>
                <a:cubicBezTo>
                  <a:pt x="153702" y="6523511"/>
                  <a:pt x="164973" y="6517769"/>
                  <a:pt x="162153" y="6502552"/>
                </a:cubicBezTo>
                <a:cubicBezTo>
                  <a:pt x="158692" y="6495386"/>
                  <a:pt x="158098" y="6490216"/>
                  <a:pt x="161821" y="6483172"/>
                </a:cubicBezTo>
                <a:cubicBezTo>
                  <a:pt x="144969" y="6450162"/>
                  <a:pt x="161066" y="6463202"/>
                  <a:pt x="154586" y="6432309"/>
                </a:cubicBezTo>
                <a:cubicBezTo>
                  <a:pt x="147771" y="6405695"/>
                  <a:pt x="143349" y="6375524"/>
                  <a:pt x="127078" y="6349783"/>
                </a:cubicBezTo>
                <a:cubicBezTo>
                  <a:pt x="122468" y="6345058"/>
                  <a:pt x="120723" y="6333456"/>
                  <a:pt x="123181" y="6323872"/>
                </a:cubicBezTo>
                <a:cubicBezTo>
                  <a:pt x="123604" y="6322225"/>
                  <a:pt x="124138" y="6320698"/>
                  <a:pt x="124767" y="6319343"/>
                </a:cubicBezTo>
                <a:cubicBezTo>
                  <a:pt x="122278" y="6297089"/>
                  <a:pt x="111161" y="6215694"/>
                  <a:pt x="108246" y="6190348"/>
                </a:cubicBezTo>
                <a:cubicBezTo>
                  <a:pt x="114169" y="6188296"/>
                  <a:pt x="103482" y="6175479"/>
                  <a:pt x="107279" y="6167269"/>
                </a:cubicBezTo>
                <a:cubicBezTo>
                  <a:pt x="110610" y="6161389"/>
                  <a:pt x="108145" y="6156128"/>
                  <a:pt x="107883" y="6149986"/>
                </a:cubicBezTo>
                <a:cubicBezTo>
                  <a:pt x="110502" y="6141894"/>
                  <a:pt x="105773" y="6115502"/>
                  <a:pt x="102380" y="6108622"/>
                </a:cubicBezTo>
                <a:cubicBezTo>
                  <a:pt x="90593" y="6092179"/>
                  <a:pt x="99346" y="6054816"/>
                  <a:pt x="90314" y="6041155"/>
                </a:cubicBezTo>
                <a:cubicBezTo>
                  <a:pt x="88990" y="6036198"/>
                  <a:pt x="88454" y="6031348"/>
                  <a:pt x="88409" y="6026587"/>
                </a:cubicBezTo>
                <a:lnTo>
                  <a:pt x="89403" y="6013265"/>
                </a:lnTo>
                <a:lnTo>
                  <a:pt x="91927" y="6009478"/>
                </a:lnTo>
                <a:lnTo>
                  <a:pt x="91302" y="6001336"/>
                </a:lnTo>
                <a:cubicBezTo>
                  <a:pt x="91431" y="6000558"/>
                  <a:pt x="91559" y="5999781"/>
                  <a:pt x="91687" y="5999003"/>
                </a:cubicBezTo>
                <a:cubicBezTo>
                  <a:pt x="92431" y="5994547"/>
                  <a:pt x="93080" y="5990148"/>
                  <a:pt x="93336" y="5985795"/>
                </a:cubicBezTo>
                <a:cubicBezTo>
                  <a:pt x="80676" y="5991520"/>
                  <a:pt x="93430" y="5949705"/>
                  <a:pt x="83190" y="5961758"/>
                </a:cubicBezTo>
                <a:cubicBezTo>
                  <a:pt x="82399" y="5938832"/>
                  <a:pt x="72862" y="5956319"/>
                  <a:pt x="81952" y="5928761"/>
                </a:cubicBezTo>
                <a:cubicBezTo>
                  <a:pt x="79324" y="5899676"/>
                  <a:pt x="72619" y="5823590"/>
                  <a:pt x="67420" y="5787247"/>
                </a:cubicBezTo>
                <a:cubicBezTo>
                  <a:pt x="53530" y="5750058"/>
                  <a:pt x="57730" y="5736292"/>
                  <a:pt x="50760" y="5710700"/>
                </a:cubicBezTo>
                <a:cubicBezTo>
                  <a:pt x="47368" y="5660911"/>
                  <a:pt x="30723" y="5663675"/>
                  <a:pt x="42956" y="5641754"/>
                </a:cubicBezTo>
                <a:cubicBezTo>
                  <a:pt x="39970" y="5608358"/>
                  <a:pt x="24769" y="5637338"/>
                  <a:pt x="29695" y="5602326"/>
                </a:cubicBezTo>
                <a:cubicBezTo>
                  <a:pt x="27700" y="5601239"/>
                  <a:pt x="20274" y="5573144"/>
                  <a:pt x="18841" y="5570885"/>
                </a:cubicBezTo>
                <a:lnTo>
                  <a:pt x="9977" y="5543492"/>
                </a:lnTo>
                <a:lnTo>
                  <a:pt x="5255" y="5531024"/>
                </a:lnTo>
                <a:lnTo>
                  <a:pt x="5447" y="5527845"/>
                </a:lnTo>
                <a:lnTo>
                  <a:pt x="0" y="5507724"/>
                </a:lnTo>
                <a:lnTo>
                  <a:pt x="435" y="5507045"/>
                </a:lnTo>
                <a:cubicBezTo>
                  <a:pt x="1286" y="5505065"/>
                  <a:pt x="1681" y="5502734"/>
                  <a:pt x="1128" y="5499619"/>
                </a:cubicBezTo>
                <a:cubicBezTo>
                  <a:pt x="9450" y="5498516"/>
                  <a:pt x="3652" y="5495435"/>
                  <a:pt x="1291" y="5486342"/>
                </a:cubicBezTo>
                <a:cubicBezTo>
                  <a:pt x="13688" y="5482600"/>
                  <a:pt x="2464" y="5460320"/>
                  <a:pt x="7976" y="5450755"/>
                </a:cubicBezTo>
                <a:cubicBezTo>
                  <a:pt x="5962" y="5444157"/>
                  <a:pt x="4058" y="5437113"/>
                  <a:pt x="2355" y="5429732"/>
                </a:cubicBezTo>
                <a:lnTo>
                  <a:pt x="1499" y="5370432"/>
                </a:lnTo>
                <a:lnTo>
                  <a:pt x="11483" y="5308330"/>
                </a:lnTo>
                <a:cubicBezTo>
                  <a:pt x="11701" y="5285359"/>
                  <a:pt x="15408" y="5265468"/>
                  <a:pt x="12793" y="5246026"/>
                </a:cubicBezTo>
                <a:cubicBezTo>
                  <a:pt x="15678" y="5238129"/>
                  <a:pt x="16842" y="5230685"/>
                  <a:pt x="12525" y="5223468"/>
                </a:cubicBezTo>
                <a:cubicBezTo>
                  <a:pt x="13966" y="5202031"/>
                  <a:pt x="20131" y="5196842"/>
                  <a:pt x="15322" y="5183258"/>
                </a:cubicBezTo>
                <a:cubicBezTo>
                  <a:pt x="25294" y="5171214"/>
                  <a:pt x="21488" y="5170502"/>
                  <a:pt x="18633" y="5164842"/>
                </a:cubicBezTo>
                <a:cubicBezTo>
                  <a:pt x="18565" y="5164573"/>
                  <a:pt x="18496" y="5164303"/>
                  <a:pt x="18428" y="5164034"/>
                </a:cubicBezTo>
                <a:lnTo>
                  <a:pt x="19854" y="5162388"/>
                </a:lnTo>
                <a:lnTo>
                  <a:pt x="20514" y="5158981"/>
                </a:lnTo>
                <a:lnTo>
                  <a:pt x="20089" y="5149681"/>
                </a:lnTo>
                <a:lnTo>
                  <a:pt x="19561" y="5146183"/>
                </a:lnTo>
                <a:cubicBezTo>
                  <a:pt x="19336" y="5143774"/>
                  <a:pt x="19361" y="5142173"/>
                  <a:pt x="19571" y="5141065"/>
                </a:cubicBezTo>
                <a:lnTo>
                  <a:pt x="19690" y="5140937"/>
                </a:lnTo>
                <a:cubicBezTo>
                  <a:pt x="19617" y="5139339"/>
                  <a:pt x="19544" y="5137742"/>
                  <a:pt x="19471" y="5136144"/>
                </a:cubicBezTo>
                <a:cubicBezTo>
                  <a:pt x="18832" y="5128055"/>
                  <a:pt x="17958" y="5120182"/>
                  <a:pt x="16918" y="5112689"/>
                </a:cubicBezTo>
                <a:cubicBezTo>
                  <a:pt x="23464" y="5106353"/>
                  <a:pt x="15733" y="5078666"/>
                  <a:pt x="28071" y="5081696"/>
                </a:cubicBezTo>
                <a:cubicBezTo>
                  <a:pt x="27036" y="5071588"/>
                  <a:pt x="21912" y="5065475"/>
                  <a:pt x="30005" y="5068879"/>
                </a:cubicBezTo>
                <a:cubicBezTo>
                  <a:pt x="29897" y="5065551"/>
                  <a:pt x="30585" y="5063501"/>
                  <a:pt x="31661" y="5062033"/>
                </a:cubicBezTo>
                <a:lnTo>
                  <a:pt x="32169" y="5061608"/>
                </a:lnTo>
                <a:lnTo>
                  <a:pt x="27436" y="5021480"/>
                </a:lnTo>
                <a:lnTo>
                  <a:pt x="26614" y="5013906"/>
                </a:lnTo>
                <a:lnTo>
                  <a:pt x="25056" y="5011767"/>
                </a:lnTo>
                <a:cubicBezTo>
                  <a:pt x="24110" y="5009457"/>
                  <a:pt x="23701" y="5006147"/>
                  <a:pt x="24513" y="5000592"/>
                </a:cubicBezTo>
                <a:lnTo>
                  <a:pt x="24951" y="4999307"/>
                </a:lnTo>
                <a:lnTo>
                  <a:pt x="22644" y="4990090"/>
                </a:lnTo>
                <a:cubicBezTo>
                  <a:pt x="21579" y="4987122"/>
                  <a:pt x="20222" y="4984494"/>
                  <a:pt x="18465" y="4982366"/>
                </a:cubicBezTo>
                <a:cubicBezTo>
                  <a:pt x="27858" y="4950984"/>
                  <a:pt x="19264" y="4921373"/>
                  <a:pt x="20888" y="4887310"/>
                </a:cubicBezTo>
                <a:cubicBezTo>
                  <a:pt x="17563" y="4848813"/>
                  <a:pt x="18386" y="4829570"/>
                  <a:pt x="15781" y="4807298"/>
                </a:cubicBezTo>
                <a:cubicBezTo>
                  <a:pt x="15634" y="4803627"/>
                  <a:pt x="14440" y="4773874"/>
                  <a:pt x="19649" y="4779990"/>
                </a:cubicBezTo>
                <a:cubicBezTo>
                  <a:pt x="18744" y="4746827"/>
                  <a:pt x="22869" y="4698305"/>
                  <a:pt x="21858" y="4664237"/>
                </a:cubicBezTo>
                <a:cubicBezTo>
                  <a:pt x="34232" y="4642340"/>
                  <a:pt x="11268" y="4621318"/>
                  <a:pt x="13583" y="4598607"/>
                </a:cubicBezTo>
                <a:cubicBezTo>
                  <a:pt x="2193" y="4604819"/>
                  <a:pt x="19974" y="4548010"/>
                  <a:pt x="7118" y="4546768"/>
                </a:cubicBezTo>
                <a:lnTo>
                  <a:pt x="14555" y="4522182"/>
                </a:lnTo>
                <a:lnTo>
                  <a:pt x="17290" y="4509768"/>
                </a:lnTo>
                <a:cubicBezTo>
                  <a:pt x="17884" y="4505118"/>
                  <a:pt x="18021" y="4500115"/>
                  <a:pt x="17421" y="4494586"/>
                </a:cubicBezTo>
                <a:cubicBezTo>
                  <a:pt x="12327" y="4480984"/>
                  <a:pt x="18571" y="4459805"/>
                  <a:pt x="18193" y="4440649"/>
                </a:cubicBezTo>
                <a:lnTo>
                  <a:pt x="16616" y="4431853"/>
                </a:lnTo>
                <a:lnTo>
                  <a:pt x="19246" y="4403141"/>
                </a:lnTo>
                <a:cubicBezTo>
                  <a:pt x="19372" y="4387638"/>
                  <a:pt x="19497" y="4372134"/>
                  <a:pt x="19623" y="4356631"/>
                </a:cubicBezTo>
                <a:cubicBezTo>
                  <a:pt x="19508" y="4349062"/>
                  <a:pt x="15847" y="4339045"/>
                  <a:pt x="20293" y="4339937"/>
                </a:cubicBezTo>
                <a:lnTo>
                  <a:pt x="18752" y="4331435"/>
                </a:lnTo>
                <a:cubicBezTo>
                  <a:pt x="19520" y="4328277"/>
                  <a:pt x="24070" y="4324711"/>
                  <a:pt x="24901" y="4320990"/>
                </a:cubicBezTo>
                <a:lnTo>
                  <a:pt x="23734" y="4309111"/>
                </a:lnTo>
                <a:cubicBezTo>
                  <a:pt x="24423" y="4299527"/>
                  <a:pt x="28090" y="4271878"/>
                  <a:pt x="29040" y="4263489"/>
                </a:cubicBezTo>
                <a:cubicBezTo>
                  <a:pt x="29169" y="4261918"/>
                  <a:pt x="29300" y="4260346"/>
                  <a:pt x="29429" y="4258775"/>
                </a:cubicBezTo>
                <a:lnTo>
                  <a:pt x="33702" y="4248512"/>
                </a:lnTo>
                <a:cubicBezTo>
                  <a:pt x="36933" y="4241044"/>
                  <a:pt x="39109" y="4235167"/>
                  <a:pt x="37356" y="4228644"/>
                </a:cubicBezTo>
                <a:cubicBezTo>
                  <a:pt x="41530" y="4217526"/>
                  <a:pt x="53227" y="4209759"/>
                  <a:pt x="50107" y="4193665"/>
                </a:cubicBezTo>
                <a:cubicBezTo>
                  <a:pt x="55406" y="4198550"/>
                  <a:pt x="50749" y="4175793"/>
                  <a:pt x="56192" y="4173105"/>
                </a:cubicBezTo>
                <a:cubicBezTo>
                  <a:pt x="60575" y="4171863"/>
                  <a:pt x="60184" y="4164671"/>
                  <a:pt x="61800" y="4159194"/>
                </a:cubicBezTo>
                <a:cubicBezTo>
                  <a:pt x="66276" y="4155290"/>
                  <a:pt x="70363" y="4127730"/>
                  <a:pt x="69720" y="4118135"/>
                </a:cubicBezTo>
                <a:cubicBezTo>
                  <a:pt x="65265" y="4091091"/>
                  <a:pt x="83289" y="4069336"/>
                  <a:pt x="80190" y="4047713"/>
                </a:cubicBezTo>
                <a:cubicBezTo>
                  <a:pt x="84682" y="4020435"/>
                  <a:pt x="92089" y="3998420"/>
                  <a:pt x="96666" y="3980780"/>
                </a:cubicBezTo>
                <a:cubicBezTo>
                  <a:pt x="98580" y="3977851"/>
                  <a:pt x="106155" y="3945259"/>
                  <a:pt x="107651" y="3941872"/>
                </a:cubicBezTo>
                <a:cubicBezTo>
                  <a:pt x="111761" y="3922504"/>
                  <a:pt x="112043" y="3930219"/>
                  <a:pt x="118444" y="3897465"/>
                </a:cubicBezTo>
                <a:cubicBezTo>
                  <a:pt x="124996" y="3869981"/>
                  <a:pt x="127657" y="3841768"/>
                  <a:pt x="134545" y="3811132"/>
                </a:cubicBezTo>
                <a:cubicBezTo>
                  <a:pt x="143817" y="3778601"/>
                  <a:pt x="141464" y="3759343"/>
                  <a:pt x="145381" y="3746540"/>
                </a:cubicBezTo>
                <a:cubicBezTo>
                  <a:pt x="156739" y="3719637"/>
                  <a:pt x="147664" y="3711291"/>
                  <a:pt x="146587" y="3670275"/>
                </a:cubicBezTo>
                <a:cubicBezTo>
                  <a:pt x="154134" y="3638754"/>
                  <a:pt x="151397" y="3605028"/>
                  <a:pt x="165690" y="3580981"/>
                </a:cubicBezTo>
                <a:cubicBezTo>
                  <a:pt x="164433" y="3577837"/>
                  <a:pt x="163639" y="3574469"/>
                  <a:pt x="163175" y="3570960"/>
                </a:cubicBezTo>
                <a:lnTo>
                  <a:pt x="162665" y="3560693"/>
                </a:lnTo>
                <a:lnTo>
                  <a:pt x="163299" y="3559743"/>
                </a:lnTo>
                <a:cubicBezTo>
                  <a:pt x="165039" y="3554949"/>
                  <a:pt x="165246" y="3551528"/>
                  <a:pt x="164777" y="3548721"/>
                </a:cubicBezTo>
                <a:lnTo>
                  <a:pt x="163708" y="3545693"/>
                </a:lnTo>
                <a:lnTo>
                  <a:pt x="164286" y="3537938"/>
                </a:lnTo>
                <a:cubicBezTo>
                  <a:pt x="164273" y="3532672"/>
                  <a:pt x="164261" y="3527407"/>
                  <a:pt x="164247" y="3522141"/>
                </a:cubicBezTo>
                <a:lnTo>
                  <a:pt x="165343" y="3519672"/>
                </a:lnTo>
                <a:lnTo>
                  <a:pt x="167001" y="3496604"/>
                </a:lnTo>
                <a:lnTo>
                  <a:pt x="167547" y="3496517"/>
                </a:lnTo>
                <a:cubicBezTo>
                  <a:pt x="168811" y="3495796"/>
                  <a:pt x="169814" y="3494272"/>
                  <a:pt x="170301" y="3491023"/>
                </a:cubicBezTo>
                <a:cubicBezTo>
                  <a:pt x="177219" y="3499391"/>
                  <a:pt x="173541" y="3490314"/>
                  <a:pt x="174371" y="3479998"/>
                </a:cubicBezTo>
                <a:cubicBezTo>
                  <a:pt x="185299" y="3490692"/>
                  <a:pt x="183023" y="3459350"/>
                  <a:pt x="190228" y="3457434"/>
                </a:cubicBezTo>
                <a:cubicBezTo>
                  <a:pt x="190591" y="3449617"/>
                  <a:pt x="191174" y="3441542"/>
                  <a:pt x="192016" y="3433411"/>
                </a:cubicBezTo>
                <a:lnTo>
                  <a:pt x="192663" y="3428691"/>
                </a:lnTo>
                <a:cubicBezTo>
                  <a:pt x="192706" y="3428676"/>
                  <a:pt x="192750" y="3428659"/>
                  <a:pt x="192793" y="3428643"/>
                </a:cubicBezTo>
                <a:cubicBezTo>
                  <a:pt x="193186" y="3427720"/>
                  <a:pt x="193494" y="3426206"/>
                  <a:pt x="193710" y="3423760"/>
                </a:cubicBezTo>
                <a:cubicBezTo>
                  <a:pt x="193753" y="3422535"/>
                  <a:pt x="193797" y="3421310"/>
                  <a:pt x="193839" y="3420085"/>
                </a:cubicBezTo>
                <a:lnTo>
                  <a:pt x="195094" y="3410930"/>
                </a:lnTo>
                <a:lnTo>
                  <a:pt x="196311" y="3408092"/>
                </a:lnTo>
                <a:lnTo>
                  <a:pt x="197928" y="3407419"/>
                </a:lnTo>
                <a:cubicBezTo>
                  <a:pt x="197912" y="3407119"/>
                  <a:pt x="197897" y="3406820"/>
                  <a:pt x="197881" y="3406520"/>
                </a:cubicBezTo>
                <a:cubicBezTo>
                  <a:pt x="196231" y="3399306"/>
                  <a:pt x="192821" y="3396220"/>
                  <a:pt x="204222" y="3391015"/>
                </a:cubicBezTo>
                <a:cubicBezTo>
                  <a:pt x="202162" y="3374996"/>
                  <a:pt x="208811" y="3373934"/>
                  <a:pt x="213950" y="3354361"/>
                </a:cubicBezTo>
                <a:cubicBezTo>
                  <a:pt x="211218" y="3344737"/>
                  <a:pt x="213619" y="3338360"/>
                  <a:pt x="217699" y="3332639"/>
                </a:cubicBezTo>
                <a:cubicBezTo>
                  <a:pt x="218717" y="3312409"/>
                  <a:pt x="225688" y="3295747"/>
                  <a:pt x="229963" y="3273935"/>
                </a:cubicBezTo>
                <a:cubicBezTo>
                  <a:pt x="228293" y="3248488"/>
                  <a:pt x="239257" y="3238943"/>
                  <a:pt x="243785" y="3215621"/>
                </a:cubicBezTo>
                <a:cubicBezTo>
                  <a:pt x="237893" y="3192522"/>
                  <a:pt x="253940" y="3201000"/>
                  <a:pt x="259175" y="3189909"/>
                </a:cubicBezTo>
                <a:lnTo>
                  <a:pt x="259988" y="3186579"/>
                </a:lnTo>
                <a:lnTo>
                  <a:pt x="259980" y="3177264"/>
                </a:lnTo>
                <a:lnTo>
                  <a:pt x="259609" y="3173723"/>
                </a:lnTo>
                <a:cubicBezTo>
                  <a:pt x="259490" y="3171299"/>
                  <a:pt x="259588" y="3169704"/>
                  <a:pt x="259848" y="3168622"/>
                </a:cubicBezTo>
                <a:lnTo>
                  <a:pt x="259971" y="3168508"/>
                </a:lnTo>
                <a:cubicBezTo>
                  <a:pt x="259969" y="3166907"/>
                  <a:pt x="259968" y="3165307"/>
                  <a:pt x="259966" y="3163706"/>
                </a:cubicBezTo>
                <a:cubicBezTo>
                  <a:pt x="259691" y="3155577"/>
                  <a:pt x="259171" y="3147642"/>
                  <a:pt x="258467" y="3140064"/>
                </a:cubicBezTo>
                <a:cubicBezTo>
                  <a:pt x="265286" y="3134408"/>
                  <a:pt x="258805" y="3106027"/>
                  <a:pt x="270990" y="3110288"/>
                </a:cubicBezTo>
                <a:cubicBezTo>
                  <a:pt x="270407" y="3100106"/>
                  <a:pt x="265565" y="3093497"/>
                  <a:pt x="273494" y="3097704"/>
                </a:cubicBezTo>
                <a:cubicBezTo>
                  <a:pt x="273534" y="3094376"/>
                  <a:pt x="274313" y="3092401"/>
                  <a:pt x="275456" y="3091047"/>
                </a:cubicBezTo>
                <a:lnTo>
                  <a:pt x="275980" y="3090672"/>
                </a:lnTo>
                <a:lnTo>
                  <a:pt x="274486" y="3068004"/>
                </a:lnTo>
                <a:lnTo>
                  <a:pt x="275226" y="3065087"/>
                </a:lnTo>
                <a:lnTo>
                  <a:pt x="273050" y="3050191"/>
                </a:lnTo>
                <a:cubicBezTo>
                  <a:pt x="272889" y="3047647"/>
                  <a:pt x="272728" y="3045103"/>
                  <a:pt x="272566" y="3042559"/>
                </a:cubicBezTo>
                <a:lnTo>
                  <a:pt x="271107" y="3040271"/>
                </a:lnTo>
                <a:cubicBezTo>
                  <a:pt x="270265" y="3037872"/>
                  <a:pt x="270006" y="3034528"/>
                  <a:pt x="271065" y="3029072"/>
                </a:cubicBezTo>
                <a:lnTo>
                  <a:pt x="271558" y="3027835"/>
                </a:lnTo>
                <a:cubicBezTo>
                  <a:pt x="270688" y="3024705"/>
                  <a:pt x="268559" y="2982922"/>
                  <a:pt x="268717" y="2964245"/>
                </a:cubicBezTo>
                <a:cubicBezTo>
                  <a:pt x="279502" y="2933904"/>
                  <a:pt x="269365" y="2949568"/>
                  <a:pt x="272511" y="2915772"/>
                </a:cubicBezTo>
                <a:cubicBezTo>
                  <a:pt x="272017" y="2877552"/>
                  <a:pt x="270125" y="2850992"/>
                  <a:pt x="270356" y="2825842"/>
                </a:cubicBezTo>
                <a:cubicBezTo>
                  <a:pt x="269433" y="2814032"/>
                  <a:pt x="268938" y="2727859"/>
                  <a:pt x="273897" y="2734957"/>
                </a:cubicBezTo>
                <a:cubicBezTo>
                  <a:pt x="264242" y="2698391"/>
                  <a:pt x="277769" y="2677127"/>
                  <a:pt x="274458" y="2636572"/>
                </a:cubicBezTo>
                <a:cubicBezTo>
                  <a:pt x="287792" y="2615986"/>
                  <a:pt x="275829" y="2626668"/>
                  <a:pt x="279157" y="2604260"/>
                </a:cubicBezTo>
                <a:cubicBezTo>
                  <a:pt x="279270" y="2587221"/>
                  <a:pt x="288019" y="2599786"/>
                  <a:pt x="288131" y="2582747"/>
                </a:cubicBezTo>
                <a:cubicBezTo>
                  <a:pt x="260352" y="2545890"/>
                  <a:pt x="290145" y="2525479"/>
                  <a:pt x="282516" y="2478755"/>
                </a:cubicBezTo>
                <a:lnTo>
                  <a:pt x="287359" y="2451804"/>
                </a:lnTo>
                <a:cubicBezTo>
                  <a:pt x="285426" y="2443087"/>
                  <a:pt x="285710" y="2414879"/>
                  <a:pt x="289577" y="2408801"/>
                </a:cubicBezTo>
                <a:cubicBezTo>
                  <a:pt x="290424" y="2402768"/>
                  <a:pt x="289064" y="2396183"/>
                  <a:pt x="293203" y="2392670"/>
                </a:cubicBezTo>
                <a:cubicBezTo>
                  <a:pt x="295637" y="2379564"/>
                  <a:pt x="301233" y="2349549"/>
                  <a:pt x="304183" y="2330165"/>
                </a:cubicBezTo>
                <a:cubicBezTo>
                  <a:pt x="298973" y="2319718"/>
                  <a:pt x="309550" y="2303314"/>
                  <a:pt x="310900" y="2276363"/>
                </a:cubicBezTo>
                <a:cubicBezTo>
                  <a:pt x="304874" y="2264930"/>
                  <a:pt x="311891" y="2258198"/>
                  <a:pt x="303909" y="2236310"/>
                </a:cubicBezTo>
                <a:cubicBezTo>
                  <a:pt x="304734" y="2235412"/>
                  <a:pt x="305502" y="2234293"/>
                  <a:pt x="306187" y="2232984"/>
                </a:cubicBezTo>
                <a:cubicBezTo>
                  <a:pt x="310170" y="2225381"/>
                  <a:pt x="310605" y="2213194"/>
                  <a:pt x="307158" y="2205763"/>
                </a:cubicBezTo>
                <a:cubicBezTo>
                  <a:pt x="296601" y="2170883"/>
                  <a:pt x="306474" y="2175442"/>
                  <a:pt x="304860" y="2145703"/>
                </a:cubicBezTo>
                <a:cubicBezTo>
                  <a:pt x="304314" y="2112090"/>
                  <a:pt x="314083" y="2134724"/>
                  <a:pt x="304273" y="2092533"/>
                </a:cubicBezTo>
                <a:cubicBezTo>
                  <a:pt x="308983" y="2088154"/>
                  <a:pt x="303590" y="2066396"/>
                  <a:pt x="301642" y="2057359"/>
                </a:cubicBezTo>
                <a:cubicBezTo>
                  <a:pt x="301720" y="2041038"/>
                  <a:pt x="313213" y="2032807"/>
                  <a:pt x="306736" y="2016105"/>
                </a:cubicBezTo>
                <a:cubicBezTo>
                  <a:pt x="312847" y="2019262"/>
                  <a:pt x="310007" y="1975377"/>
                  <a:pt x="316234" y="1983129"/>
                </a:cubicBezTo>
                <a:cubicBezTo>
                  <a:pt x="322177" y="1972692"/>
                  <a:pt x="313034" y="1967129"/>
                  <a:pt x="318238" y="1956745"/>
                </a:cubicBezTo>
                <a:cubicBezTo>
                  <a:pt x="319718" y="1944884"/>
                  <a:pt x="311423" y="1963350"/>
                  <a:pt x="311341" y="1950160"/>
                </a:cubicBezTo>
                <a:lnTo>
                  <a:pt x="323556" y="1879546"/>
                </a:lnTo>
                <a:cubicBezTo>
                  <a:pt x="320263" y="1869846"/>
                  <a:pt x="322312" y="1862247"/>
                  <a:pt x="326085" y="1854893"/>
                </a:cubicBezTo>
                <a:cubicBezTo>
                  <a:pt x="325955" y="1832625"/>
                  <a:pt x="332007" y="1812578"/>
                  <a:pt x="335058" y="1787684"/>
                </a:cubicBezTo>
                <a:cubicBezTo>
                  <a:pt x="331933" y="1760490"/>
                  <a:pt x="342400" y="1747069"/>
                  <a:pt x="345620" y="1720464"/>
                </a:cubicBezTo>
                <a:cubicBezTo>
                  <a:pt x="337355" y="1693643"/>
                  <a:pt x="360215" y="1703686"/>
                  <a:pt x="360760" y="1681196"/>
                </a:cubicBezTo>
                <a:cubicBezTo>
                  <a:pt x="353923" y="1644243"/>
                  <a:pt x="368449" y="1682451"/>
                  <a:pt x="368483" y="1625881"/>
                </a:cubicBezTo>
                <a:cubicBezTo>
                  <a:pt x="367181" y="1622619"/>
                  <a:pt x="369088" y="1615868"/>
                  <a:pt x="371077" y="1616704"/>
                </a:cubicBezTo>
                <a:cubicBezTo>
                  <a:pt x="371005" y="1604306"/>
                  <a:pt x="384453" y="1569256"/>
                  <a:pt x="383008" y="1551493"/>
                </a:cubicBezTo>
                <a:cubicBezTo>
                  <a:pt x="390598" y="1517303"/>
                  <a:pt x="381821" y="1500132"/>
                  <a:pt x="384834" y="1475233"/>
                </a:cubicBezTo>
                <a:cubicBezTo>
                  <a:pt x="393221" y="1446677"/>
                  <a:pt x="400498" y="1430031"/>
                  <a:pt x="418371" y="1380155"/>
                </a:cubicBezTo>
                <a:lnTo>
                  <a:pt x="469641" y="1210871"/>
                </a:lnTo>
                <a:cubicBezTo>
                  <a:pt x="507460" y="1148093"/>
                  <a:pt x="486915" y="1066841"/>
                  <a:pt x="489701" y="1028427"/>
                </a:cubicBezTo>
                <a:cubicBezTo>
                  <a:pt x="478454" y="1012506"/>
                  <a:pt x="490925" y="999600"/>
                  <a:pt x="486354" y="980383"/>
                </a:cubicBezTo>
                <a:cubicBezTo>
                  <a:pt x="483880" y="937629"/>
                  <a:pt x="471099" y="895192"/>
                  <a:pt x="479762" y="839699"/>
                </a:cubicBezTo>
                <a:cubicBezTo>
                  <a:pt x="444550" y="814685"/>
                  <a:pt x="465776" y="749644"/>
                  <a:pt x="445664" y="696545"/>
                </a:cubicBezTo>
                <a:cubicBezTo>
                  <a:pt x="441558" y="665722"/>
                  <a:pt x="459046" y="617297"/>
                  <a:pt x="440047" y="606615"/>
                </a:cubicBezTo>
                <a:cubicBezTo>
                  <a:pt x="451675" y="592509"/>
                  <a:pt x="432892" y="579307"/>
                  <a:pt x="431225" y="563889"/>
                </a:cubicBezTo>
                <a:cubicBezTo>
                  <a:pt x="438618" y="551582"/>
                  <a:pt x="432225" y="545475"/>
                  <a:pt x="430803" y="534294"/>
                </a:cubicBezTo>
                <a:cubicBezTo>
                  <a:pt x="435364" y="529230"/>
                  <a:pt x="435126" y="519767"/>
                  <a:pt x="429777" y="516548"/>
                </a:cubicBezTo>
                <a:cubicBezTo>
                  <a:pt x="417444" y="521116"/>
                  <a:pt x="423596" y="488251"/>
                  <a:pt x="415090" y="485808"/>
                </a:cubicBezTo>
                <a:cubicBezTo>
                  <a:pt x="413316" y="466733"/>
                  <a:pt x="424116" y="383903"/>
                  <a:pt x="410499" y="369873"/>
                </a:cubicBezTo>
                <a:cubicBezTo>
                  <a:pt x="404034" y="331308"/>
                  <a:pt x="425696" y="275570"/>
                  <a:pt x="425314" y="259180"/>
                </a:cubicBezTo>
                <a:cubicBezTo>
                  <a:pt x="450188" y="242918"/>
                  <a:pt x="384634" y="163766"/>
                  <a:pt x="383240" y="94173"/>
                </a:cubicBezTo>
                <a:cubicBezTo>
                  <a:pt x="385641" y="84795"/>
                  <a:pt x="385609" y="79782"/>
                  <a:pt x="379938" y="77267"/>
                </a:cubicBezTo>
                <a:cubicBezTo>
                  <a:pt x="378301" y="68220"/>
                  <a:pt x="376144" y="54774"/>
                  <a:pt x="373430" y="38856"/>
                </a:cubicBezTo>
                <a:close/>
              </a:path>
            </a:pathLst>
          </a:custGeom>
          <a:solidFill>
            <a:srgbClr val="82766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0"/>
          <p:cNvSpPr txBox="1">
            <a:spLocks noGrp="1"/>
          </p:cNvSpPr>
          <p:nvPr>
            <p:ph type="title"/>
          </p:nvPr>
        </p:nvSpPr>
        <p:spPr>
          <a:xfrm>
            <a:off x="4400550" y="609600"/>
            <a:ext cx="3982587" cy="1322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lt-LT"/>
              <a:t>Sėkmės darbe !!!!</a:t>
            </a:r>
            <a:br>
              <a:rPr lang="lt-LT"/>
            </a:br>
            <a:endParaRPr/>
          </a:p>
        </p:txBody>
      </p:sp>
      <p:sp>
        <p:nvSpPr>
          <p:cNvPr id="387" name="Google Shape;387;p20"/>
          <p:cNvSpPr txBox="1">
            <a:spLocks noGrp="1"/>
          </p:cNvSpPr>
          <p:nvPr>
            <p:ph type="body" idx="1"/>
          </p:nvPr>
        </p:nvSpPr>
        <p:spPr>
          <a:xfrm>
            <a:off x="4400550" y="2194102"/>
            <a:ext cx="3982587" cy="3908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lt-LT" sz="1700" dirty="0"/>
              <a:t>Visą reikalingą informaciją rasite čia</a:t>
            </a:r>
            <a:r>
              <a:rPr lang="lt-LT" sz="1700" dirty="0" smtClean="0"/>
              <a:t>: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lt-LT" sz="1700" dirty="0" smtClean="0"/>
              <a:t>Bus patalpinta nuoroda į internetinį puslapį </a:t>
            </a:r>
            <a:r>
              <a:rPr lang="lt-LT" sz="1700" dirty="0" smtClean="0">
                <a:sym typeface="Wingdings" panose="05000000000000000000" pitchFamily="2" charset="2"/>
              </a:rPr>
              <a:t></a:t>
            </a:r>
            <a:endParaRPr sz="17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7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7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lt-LT" sz="1700" dirty="0"/>
              <a:t/>
            </a:r>
            <a:br>
              <a:rPr lang="lt-LT" sz="1700" dirty="0"/>
            </a:br>
            <a:endParaRPr sz="1700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254" y="5378485"/>
            <a:ext cx="2487384" cy="13229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"/>
          <p:cNvSpPr txBox="1">
            <a:spLocks noGrp="1"/>
          </p:cNvSpPr>
          <p:nvPr>
            <p:ph type="title"/>
          </p:nvPr>
        </p:nvSpPr>
        <p:spPr>
          <a:xfrm>
            <a:off x="568712" y="329184"/>
            <a:ext cx="8092942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lang="lt-LT" sz="4300" dirty="0"/>
              <a:t>Pranešimo ir </a:t>
            </a:r>
            <a:r>
              <a:rPr lang="lt-LT" sz="4300" dirty="0" err="1"/>
              <a:t>pateikties</a:t>
            </a:r>
            <a:r>
              <a:rPr lang="lt-LT" sz="4300" dirty="0"/>
              <a:t> rengimo planavimas</a:t>
            </a:r>
            <a:endParaRPr dirty="0"/>
          </a:p>
        </p:txBody>
      </p:sp>
      <p:sp>
        <p:nvSpPr>
          <p:cNvPr id="187" name="Google Shape;187;p3"/>
          <p:cNvSpPr txBox="1">
            <a:spLocks noGrp="1"/>
          </p:cNvSpPr>
          <p:nvPr>
            <p:ph type="body" idx="1"/>
          </p:nvPr>
        </p:nvSpPr>
        <p:spPr>
          <a:xfrm>
            <a:off x="479502" y="2706624"/>
            <a:ext cx="8182152" cy="348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lt-LT" sz="1900" dirty="0"/>
              <a:t>Aiški pagrindinė pranešimo mintis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lt-LT" sz="1900" dirty="0"/>
              <a:t>Pranešimas ne per ilgas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lt-LT" sz="1900" dirty="0"/>
              <a:t>Aiški nauda klausytojui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lt-LT" sz="1900" dirty="0"/>
              <a:t>Smulkmenos nenustelbia pagrindinės minties</a:t>
            </a:r>
            <a:endParaRPr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lt-LT" sz="1900" dirty="0"/>
              <a:t>Aiški minčių seka</a:t>
            </a:r>
            <a:endParaRPr sz="19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900" dirty="0"/>
          </a:p>
        </p:txBody>
      </p:sp>
      <p:sp>
        <p:nvSpPr>
          <p:cNvPr id="186" name="Google Shape;186;p3"/>
          <p:cNvSpPr/>
          <p:nvPr/>
        </p:nvSpPr>
        <p:spPr>
          <a:xfrm>
            <a:off x="3490722" y="2395728"/>
            <a:ext cx="3182691" cy="18288"/>
          </a:xfrm>
          <a:custGeom>
            <a:avLst/>
            <a:gdLst/>
            <a:ahLst/>
            <a:cxnLst/>
            <a:rect l="l" t="t" r="r" b="b"/>
            <a:pathLst>
              <a:path w="3182691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6402" y="-9774"/>
                  <a:pt x="1016900" y="-17532"/>
                  <a:pt x="1273076" y="0"/>
                </a:cubicBezTo>
                <a:cubicBezTo>
                  <a:pt x="1519343" y="-34410"/>
                  <a:pt x="1705438" y="-53754"/>
                  <a:pt x="1909615" y="0"/>
                </a:cubicBezTo>
                <a:cubicBezTo>
                  <a:pt x="2120433" y="2855"/>
                  <a:pt x="2209200" y="-17463"/>
                  <a:pt x="2482499" y="0"/>
                </a:cubicBezTo>
                <a:cubicBezTo>
                  <a:pt x="2733571" y="54170"/>
                  <a:pt x="2997997" y="-48885"/>
                  <a:pt x="3182691" y="0"/>
                </a:cubicBezTo>
                <a:cubicBezTo>
                  <a:pt x="3182657" y="4844"/>
                  <a:pt x="3182281" y="11009"/>
                  <a:pt x="3182691" y="18288"/>
                </a:cubicBezTo>
                <a:cubicBezTo>
                  <a:pt x="2941063" y="3169"/>
                  <a:pt x="2872422" y="16194"/>
                  <a:pt x="2609807" y="18288"/>
                </a:cubicBezTo>
                <a:cubicBezTo>
                  <a:pt x="2341801" y="10032"/>
                  <a:pt x="2328606" y="28832"/>
                  <a:pt x="2068749" y="18288"/>
                </a:cubicBezTo>
                <a:cubicBezTo>
                  <a:pt x="1813820" y="1121"/>
                  <a:pt x="1714804" y="37605"/>
                  <a:pt x="1432211" y="18288"/>
                </a:cubicBezTo>
                <a:cubicBezTo>
                  <a:pt x="1164810" y="-27006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1" h="18288" extrusionOk="0">
                <a:moveTo>
                  <a:pt x="0" y="0"/>
                </a:moveTo>
                <a:cubicBezTo>
                  <a:pt x="243084" y="-23531"/>
                  <a:pt x="399010" y="-30989"/>
                  <a:pt x="572884" y="0"/>
                </a:cubicBezTo>
                <a:cubicBezTo>
                  <a:pt x="745196" y="46048"/>
                  <a:pt x="956262" y="22379"/>
                  <a:pt x="1113942" y="0"/>
                </a:cubicBezTo>
                <a:cubicBezTo>
                  <a:pt x="1345494" y="6575"/>
                  <a:pt x="1537971" y="57434"/>
                  <a:pt x="1686826" y="0"/>
                </a:cubicBezTo>
                <a:cubicBezTo>
                  <a:pt x="1847487" y="-5870"/>
                  <a:pt x="2194651" y="-1232"/>
                  <a:pt x="2323364" y="0"/>
                </a:cubicBezTo>
                <a:cubicBezTo>
                  <a:pt x="2488731" y="36406"/>
                  <a:pt x="2902092" y="-40336"/>
                  <a:pt x="3182691" y="0"/>
                </a:cubicBezTo>
                <a:cubicBezTo>
                  <a:pt x="3182166" y="5049"/>
                  <a:pt x="3182884" y="12044"/>
                  <a:pt x="3182691" y="18288"/>
                </a:cubicBezTo>
                <a:cubicBezTo>
                  <a:pt x="3012562" y="-37820"/>
                  <a:pt x="2765408" y="35618"/>
                  <a:pt x="2546153" y="18288"/>
                </a:cubicBezTo>
                <a:cubicBezTo>
                  <a:pt x="2331952" y="13878"/>
                  <a:pt x="2142129" y="19805"/>
                  <a:pt x="1845961" y="18288"/>
                </a:cubicBezTo>
                <a:cubicBezTo>
                  <a:pt x="1537526" y="31994"/>
                  <a:pt x="1468653" y="-6175"/>
                  <a:pt x="1304903" y="18288"/>
                </a:cubicBezTo>
                <a:cubicBezTo>
                  <a:pt x="1191987" y="26138"/>
                  <a:pt x="927061" y="14626"/>
                  <a:pt x="604711" y="18288"/>
                </a:cubicBezTo>
                <a:cubicBezTo>
                  <a:pt x="273947" y="45577"/>
                  <a:pt x="111622" y="-2455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1" h="18288" fill="none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38014" y="3247"/>
                  <a:pt x="1005059" y="8075"/>
                  <a:pt x="1273076" y="0"/>
                </a:cubicBezTo>
                <a:cubicBezTo>
                  <a:pt x="1555121" y="-15110"/>
                  <a:pt x="1674116" y="-4878"/>
                  <a:pt x="1909615" y="0"/>
                </a:cubicBezTo>
                <a:cubicBezTo>
                  <a:pt x="2127874" y="21642"/>
                  <a:pt x="2229467" y="-10228"/>
                  <a:pt x="2482499" y="0"/>
                </a:cubicBezTo>
                <a:cubicBezTo>
                  <a:pt x="2772379" y="28915"/>
                  <a:pt x="3003217" y="-43687"/>
                  <a:pt x="3182691" y="0"/>
                </a:cubicBezTo>
                <a:cubicBezTo>
                  <a:pt x="3183005" y="4158"/>
                  <a:pt x="3181712" y="12539"/>
                  <a:pt x="3182691" y="18288"/>
                </a:cubicBezTo>
                <a:cubicBezTo>
                  <a:pt x="2948637" y="17089"/>
                  <a:pt x="2873728" y="22327"/>
                  <a:pt x="2609807" y="18288"/>
                </a:cubicBezTo>
                <a:cubicBezTo>
                  <a:pt x="2342839" y="11870"/>
                  <a:pt x="2331621" y="30535"/>
                  <a:pt x="2068749" y="18288"/>
                </a:cubicBezTo>
                <a:cubicBezTo>
                  <a:pt x="1813814" y="-7352"/>
                  <a:pt x="1700576" y="36739"/>
                  <a:pt x="1432211" y="18288"/>
                </a:cubicBezTo>
                <a:cubicBezTo>
                  <a:pt x="1148444" y="-27053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aveikslėlis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300" y="5376911"/>
            <a:ext cx="2487384" cy="13229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4"/>
          <p:cNvSpPr txBox="1"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/>
              <a:t>Prezentacijų rengimo pagrindinės klaidos</a:t>
            </a:r>
            <a:endParaRPr/>
          </a:p>
        </p:txBody>
      </p:sp>
      <p:sp>
        <p:nvSpPr>
          <p:cNvPr id="194" name="Google Shape;194;p4"/>
          <p:cNvSpPr/>
          <p:nvPr/>
        </p:nvSpPr>
        <p:spPr>
          <a:xfrm>
            <a:off x="429369" y="1681544"/>
            <a:ext cx="8229600" cy="18288"/>
          </a:xfrm>
          <a:custGeom>
            <a:avLst/>
            <a:gdLst/>
            <a:ahLst/>
            <a:cxnLst/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15278" y="6969"/>
                  <a:pt x="340572" y="21894"/>
                  <a:pt x="521208" y="0"/>
                </a:cubicBezTo>
                <a:cubicBezTo>
                  <a:pt x="745939" y="29643"/>
                  <a:pt x="1127486" y="-40512"/>
                  <a:pt x="1371600" y="0"/>
                </a:cubicBezTo>
                <a:cubicBezTo>
                  <a:pt x="1567490" y="28416"/>
                  <a:pt x="1945702" y="13075"/>
                  <a:pt x="2221992" y="0"/>
                </a:cubicBezTo>
                <a:cubicBezTo>
                  <a:pt x="2446218" y="-17340"/>
                  <a:pt x="2853686" y="-7924"/>
                  <a:pt x="3072384" y="0"/>
                </a:cubicBezTo>
                <a:cubicBezTo>
                  <a:pt x="3286960" y="20656"/>
                  <a:pt x="3324417" y="20174"/>
                  <a:pt x="3511296" y="0"/>
                </a:cubicBezTo>
                <a:cubicBezTo>
                  <a:pt x="3710690" y="-39182"/>
                  <a:pt x="3945457" y="-64074"/>
                  <a:pt x="4114800" y="0"/>
                </a:cubicBezTo>
                <a:cubicBezTo>
                  <a:pt x="4336079" y="28138"/>
                  <a:pt x="4420759" y="12117"/>
                  <a:pt x="4553712" y="0"/>
                </a:cubicBezTo>
                <a:cubicBezTo>
                  <a:pt x="4688252" y="-2224"/>
                  <a:pt x="5047430" y="19664"/>
                  <a:pt x="5239512" y="0"/>
                </a:cubicBezTo>
                <a:cubicBezTo>
                  <a:pt x="5424392" y="-49610"/>
                  <a:pt x="5708717" y="13540"/>
                  <a:pt x="5843016" y="0"/>
                </a:cubicBezTo>
                <a:cubicBezTo>
                  <a:pt x="6005788" y="32949"/>
                  <a:pt x="6198255" y="37080"/>
                  <a:pt x="6611112" y="0"/>
                </a:cubicBezTo>
                <a:cubicBezTo>
                  <a:pt x="6954152" y="635"/>
                  <a:pt x="7244390" y="18057"/>
                  <a:pt x="7461504" y="0"/>
                </a:cubicBezTo>
                <a:cubicBezTo>
                  <a:pt x="7693790" y="9882"/>
                  <a:pt x="7984486" y="17646"/>
                  <a:pt x="8229600" y="0"/>
                </a:cubicBezTo>
                <a:cubicBezTo>
                  <a:pt x="8228428" y="6016"/>
                  <a:pt x="8229853" y="9684"/>
                  <a:pt x="8229600" y="18288"/>
                </a:cubicBezTo>
                <a:cubicBezTo>
                  <a:pt x="7945777" y="19945"/>
                  <a:pt x="7812308" y="-8511"/>
                  <a:pt x="7461504" y="18288"/>
                </a:cubicBezTo>
                <a:cubicBezTo>
                  <a:pt x="7129391" y="53185"/>
                  <a:pt x="7087333" y="41906"/>
                  <a:pt x="6940296" y="18288"/>
                </a:cubicBezTo>
                <a:cubicBezTo>
                  <a:pt x="6810862" y="-23020"/>
                  <a:pt x="6701312" y="19361"/>
                  <a:pt x="6419088" y="18288"/>
                </a:cubicBezTo>
                <a:cubicBezTo>
                  <a:pt x="6152777" y="18855"/>
                  <a:pt x="5868611" y="48802"/>
                  <a:pt x="5650992" y="18288"/>
                </a:cubicBezTo>
                <a:cubicBezTo>
                  <a:pt x="5439747" y="15250"/>
                  <a:pt x="5334901" y="-1044"/>
                  <a:pt x="5129784" y="18288"/>
                </a:cubicBezTo>
                <a:cubicBezTo>
                  <a:pt x="4955906" y="40458"/>
                  <a:pt x="4793216" y="33888"/>
                  <a:pt x="4690872" y="18288"/>
                </a:cubicBezTo>
                <a:cubicBezTo>
                  <a:pt x="4552374" y="31087"/>
                  <a:pt x="4318742" y="6248"/>
                  <a:pt x="4087368" y="18288"/>
                </a:cubicBezTo>
                <a:cubicBezTo>
                  <a:pt x="3849418" y="32625"/>
                  <a:pt x="3751577" y="29688"/>
                  <a:pt x="3401568" y="18288"/>
                </a:cubicBezTo>
                <a:cubicBezTo>
                  <a:pt x="3067953" y="20409"/>
                  <a:pt x="3012425" y="26879"/>
                  <a:pt x="2798064" y="18288"/>
                </a:cubicBezTo>
                <a:cubicBezTo>
                  <a:pt x="2565154" y="16520"/>
                  <a:pt x="2426719" y="-31794"/>
                  <a:pt x="2276856" y="18288"/>
                </a:cubicBezTo>
                <a:cubicBezTo>
                  <a:pt x="2090980" y="4382"/>
                  <a:pt x="1702030" y="-8180"/>
                  <a:pt x="1426464" y="18288"/>
                </a:cubicBezTo>
                <a:cubicBezTo>
                  <a:pt x="1104481" y="69643"/>
                  <a:pt x="985013" y="-7690"/>
                  <a:pt x="740664" y="18288"/>
                </a:cubicBezTo>
                <a:cubicBezTo>
                  <a:pt x="507391" y="41643"/>
                  <a:pt x="191740" y="-11654"/>
                  <a:pt x="0" y="18288"/>
                </a:cubicBezTo>
                <a:cubicBezTo>
                  <a:pt x="714" y="9707"/>
                  <a:pt x="1025" y="3120"/>
                  <a:pt x="0" y="0"/>
                </a:cubicBezTo>
                <a:close/>
              </a:path>
              <a:path w="8229600" h="18288" extrusionOk="0">
                <a:moveTo>
                  <a:pt x="0" y="0"/>
                </a:moveTo>
                <a:cubicBezTo>
                  <a:pt x="270709" y="-27213"/>
                  <a:pt x="397128" y="23656"/>
                  <a:pt x="521208" y="0"/>
                </a:cubicBezTo>
                <a:cubicBezTo>
                  <a:pt x="631319" y="-5947"/>
                  <a:pt x="842157" y="28261"/>
                  <a:pt x="960120" y="0"/>
                </a:cubicBezTo>
                <a:cubicBezTo>
                  <a:pt x="1077930" y="6549"/>
                  <a:pt x="1318669" y="-15893"/>
                  <a:pt x="1481328" y="0"/>
                </a:cubicBezTo>
                <a:cubicBezTo>
                  <a:pt x="1659104" y="-21090"/>
                  <a:pt x="1870243" y="69945"/>
                  <a:pt x="2167128" y="0"/>
                </a:cubicBezTo>
                <a:cubicBezTo>
                  <a:pt x="2460684" y="-5519"/>
                  <a:pt x="2753885" y="-62993"/>
                  <a:pt x="2935224" y="0"/>
                </a:cubicBezTo>
                <a:cubicBezTo>
                  <a:pt x="3115119" y="56580"/>
                  <a:pt x="3535280" y="40687"/>
                  <a:pt x="3785616" y="0"/>
                </a:cubicBezTo>
                <a:cubicBezTo>
                  <a:pt x="4057881" y="25645"/>
                  <a:pt x="4308335" y="-2666"/>
                  <a:pt x="4636008" y="0"/>
                </a:cubicBezTo>
                <a:cubicBezTo>
                  <a:pt x="4987152" y="19805"/>
                  <a:pt x="5025979" y="14149"/>
                  <a:pt x="5239512" y="0"/>
                </a:cubicBezTo>
                <a:cubicBezTo>
                  <a:pt x="5437586" y="211"/>
                  <a:pt x="5752721" y="5618"/>
                  <a:pt x="6007608" y="0"/>
                </a:cubicBezTo>
                <a:cubicBezTo>
                  <a:pt x="6280137" y="-5132"/>
                  <a:pt x="6386079" y="-21510"/>
                  <a:pt x="6693408" y="0"/>
                </a:cubicBezTo>
                <a:cubicBezTo>
                  <a:pt x="6986580" y="4991"/>
                  <a:pt x="7015252" y="-18088"/>
                  <a:pt x="7296912" y="0"/>
                </a:cubicBezTo>
                <a:cubicBezTo>
                  <a:pt x="7569796" y="10390"/>
                  <a:pt x="7895472" y="71473"/>
                  <a:pt x="8229600" y="0"/>
                </a:cubicBezTo>
                <a:cubicBezTo>
                  <a:pt x="8230227" y="7450"/>
                  <a:pt x="8228885" y="11999"/>
                  <a:pt x="8229600" y="18288"/>
                </a:cubicBezTo>
                <a:cubicBezTo>
                  <a:pt x="8094333" y="-5252"/>
                  <a:pt x="7850928" y="37448"/>
                  <a:pt x="7626096" y="18288"/>
                </a:cubicBezTo>
                <a:cubicBezTo>
                  <a:pt x="7448378" y="-569"/>
                  <a:pt x="7315174" y="-1844"/>
                  <a:pt x="7022592" y="18288"/>
                </a:cubicBezTo>
                <a:cubicBezTo>
                  <a:pt x="6686163" y="50499"/>
                  <a:pt x="6352629" y="23510"/>
                  <a:pt x="6172200" y="18288"/>
                </a:cubicBezTo>
                <a:cubicBezTo>
                  <a:pt x="6015590" y="42345"/>
                  <a:pt x="5770309" y="21278"/>
                  <a:pt x="5650992" y="18288"/>
                </a:cubicBezTo>
                <a:cubicBezTo>
                  <a:pt x="5483975" y="12092"/>
                  <a:pt x="5165324" y="68948"/>
                  <a:pt x="4882896" y="18288"/>
                </a:cubicBezTo>
                <a:cubicBezTo>
                  <a:pt x="4568934" y="7053"/>
                  <a:pt x="4556334" y="27676"/>
                  <a:pt x="4443984" y="18288"/>
                </a:cubicBezTo>
                <a:cubicBezTo>
                  <a:pt x="4320775" y="10576"/>
                  <a:pt x="4034988" y="-3490"/>
                  <a:pt x="3758184" y="18288"/>
                </a:cubicBezTo>
                <a:cubicBezTo>
                  <a:pt x="3445155" y="-998"/>
                  <a:pt x="3367892" y="13824"/>
                  <a:pt x="3236976" y="18288"/>
                </a:cubicBezTo>
                <a:cubicBezTo>
                  <a:pt x="3093796" y="26408"/>
                  <a:pt x="2635824" y="24132"/>
                  <a:pt x="2386584" y="18288"/>
                </a:cubicBezTo>
                <a:cubicBezTo>
                  <a:pt x="2139815" y="-3297"/>
                  <a:pt x="2105958" y="25945"/>
                  <a:pt x="1947672" y="18288"/>
                </a:cubicBezTo>
                <a:cubicBezTo>
                  <a:pt x="1801011" y="-19911"/>
                  <a:pt x="1533636" y="14646"/>
                  <a:pt x="1261872" y="18288"/>
                </a:cubicBezTo>
                <a:cubicBezTo>
                  <a:pt x="989528" y="32227"/>
                  <a:pt x="1025848" y="14685"/>
                  <a:pt x="822960" y="18288"/>
                </a:cubicBezTo>
                <a:cubicBezTo>
                  <a:pt x="653456" y="20956"/>
                  <a:pt x="304027" y="8001"/>
                  <a:pt x="0" y="18288"/>
                </a:cubicBezTo>
                <a:cubicBezTo>
                  <a:pt x="-27" y="11611"/>
                  <a:pt x="-1713" y="5475"/>
                  <a:pt x="0" y="0"/>
                </a:cubicBezTo>
                <a:close/>
              </a:path>
              <a:path w="8229600" h="18288" fill="none" extrusionOk="0">
                <a:moveTo>
                  <a:pt x="0" y="0"/>
                </a:moveTo>
                <a:cubicBezTo>
                  <a:pt x="205130" y="6064"/>
                  <a:pt x="324007" y="6684"/>
                  <a:pt x="521208" y="0"/>
                </a:cubicBezTo>
                <a:cubicBezTo>
                  <a:pt x="695888" y="-14632"/>
                  <a:pt x="1101879" y="6017"/>
                  <a:pt x="1371600" y="0"/>
                </a:cubicBezTo>
                <a:cubicBezTo>
                  <a:pt x="1622968" y="4691"/>
                  <a:pt x="1936552" y="-7433"/>
                  <a:pt x="2221992" y="0"/>
                </a:cubicBezTo>
                <a:cubicBezTo>
                  <a:pt x="2498663" y="51226"/>
                  <a:pt x="2885875" y="-8757"/>
                  <a:pt x="3072384" y="0"/>
                </a:cubicBezTo>
                <a:cubicBezTo>
                  <a:pt x="3288944" y="24235"/>
                  <a:pt x="3331110" y="5443"/>
                  <a:pt x="3511296" y="0"/>
                </a:cubicBezTo>
                <a:cubicBezTo>
                  <a:pt x="3687973" y="-19690"/>
                  <a:pt x="3901025" y="-20092"/>
                  <a:pt x="4114800" y="0"/>
                </a:cubicBezTo>
                <a:cubicBezTo>
                  <a:pt x="4336102" y="32988"/>
                  <a:pt x="4416982" y="-5831"/>
                  <a:pt x="4553712" y="0"/>
                </a:cubicBezTo>
                <a:cubicBezTo>
                  <a:pt x="4674310" y="-5056"/>
                  <a:pt x="5080160" y="-12181"/>
                  <a:pt x="5239512" y="0"/>
                </a:cubicBezTo>
                <a:cubicBezTo>
                  <a:pt x="5419031" y="-38513"/>
                  <a:pt x="5691629" y="2226"/>
                  <a:pt x="5843016" y="0"/>
                </a:cubicBezTo>
                <a:cubicBezTo>
                  <a:pt x="5978317" y="-40553"/>
                  <a:pt x="6314754" y="9782"/>
                  <a:pt x="6611112" y="0"/>
                </a:cubicBezTo>
                <a:cubicBezTo>
                  <a:pt x="6973004" y="-17646"/>
                  <a:pt x="7175490" y="18489"/>
                  <a:pt x="7461504" y="0"/>
                </a:cubicBezTo>
                <a:cubicBezTo>
                  <a:pt x="7746737" y="-34159"/>
                  <a:pt x="7962178" y="39853"/>
                  <a:pt x="8229600" y="0"/>
                </a:cubicBezTo>
                <a:cubicBezTo>
                  <a:pt x="8228796" y="5852"/>
                  <a:pt x="8229698" y="10429"/>
                  <a:pt x="8229600" y="18288"/>
                </a:cubicBezTo>
                <a:cubicBezTo>
                  <a:pt x="7944174" y="-29104"/>
                  <a:pt x="7795646" y="-34405"/>
                  <a:pt x="7461504" y="18288"/>
                </a:cubicBezTo>
                <a:cubicBezTo>
                  <a:pt x="7129776" y="51087"/>
                  <a:pt x="7082769" y="31446"/>
                  <a:pt x="6940296" y="18288"/>
                </a:cubicBezTo>
                <a:cubicBezTo>
                  <a:pt x="6799665" y="-15875"/>
                  <a:pt x="6652769" y="31783"/>
                  <a:pt x="6419088" y="18288"/>
                </a:cubicBezTo>
                <a:cubicBezTo>
                  <a:pt x="6143970" y="52275"/>
                  <a:pt x="5863165" y="-16531"/>
                  <a:pt x="5650992" y="18288"/>
                </a:cubicBezTo>
                <a:cubicBezTo>
                  <a:pt x="5419172" y="40606"/>
                  <a:pt x="5309448" y="-405"/>
                  <a:pt x="5129784" y="18288"/>
                </a:cubicBezTo>
                <a:cubicBezTo>
                  <a:pt x="4947928" y="26023"/>
                  <a:pt x="4795021" y="5860"/>
                  <a:pt x="4690872" y="18288"/>
                </a:cubicBezTo>
                <a:cubicBezTo>
                  <a:pt x="4564358" y="-9579"/>
                  <a:pt x="4295485" y="-25280"/>
                  <a:pt x="4087368" y="18288"/>
                </a:cubicBezTo>
                <a:cubicBezTo>
                  <a:pt x="3871704" y="40406"/>
                  <a:pt x="3732927" y="-10898"/>
                  <a:pt x="3401568" y="18288"/>
                </a:cubicBezTo>
                <a:cubicBezTo>
                  <a:pt x="3075889" y="19660"/>
                  <a:pt x="3025898" y="44400"/>
                  <a:pt x="2798064" y="18288"/>
                </a:cubicBezTo>
                <a:cubicBezTo>
                  <a:pt x="2581856" y="-20869"/>
                  <a:pt x="2428311" y="-4900"/>
                  <a:pt x="2276856" y="18288"/>
                </a:cubicBezTo>
                <a:cubicBezTo>
                  <a:pt x="2098246" y="53283"/>
                  <a:pt x="1737531" y="55959"/>
                  <a:pt x="1426464" y="18288"/>
                </a:cubicBezTo>
                <a:cubicBezTo>
                  <a:pt x="1104708" y="26489"/>
                  <a:pt x="1006595" y="15928"/>
                  <a:pt x="740664" y="18288"/>
                </a:cubicBezTo>
                <a:cubicBezTo>
                  <a:pt x="480378" y="33084"/>
                  <a:pt x="202592" y="-12357"/>
                  <a:pt x="0" y="18288"/>
                </a:cubicBezTo>
                <a:cubicBezTo>
                  <a:pt x="888" y="9601"/>
                  <a:pt x="860" y="4150"/>
                  <a:pt x="0" y="0"/>
                </a:cubicBezTo>
                <a:close/>
              </a:path>
            </a:pathLst>
          </a:custGeom>
          <a:solidFill>
            <a:schemeClr val="accent2">
              <a:alpha val="74901"/>
            </a:schemeClr>
          </a:solidFill>
          <a:ln w="44450" cap="rnd" cmpd="sng">
            <a:solidFill>
              <a:schemeClr val="accent2">
                <a:alpha val="74901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6" name="Google Shape;196;p4"/>
          <p:cNvGrpSpPr/>
          <p:nvPr/>
        </p:nvGrpSpPr>
        <p:grpSpPr>
          <a:xfrm>
            <a:off x="429369" y="2092221"/>
            <a:ext cx="5035164" cy="4077361"/>
            <a:chOff x="0" y="20905"/>
            <a:chExt cx="5035164" cy="4077361"/>
          </a:xfrm>
        </p:grpSpPr>
        <p:sp>
          <p:nvSpPr>
            <p:cNvPr id="197" name="Google Shape;197;p4"/>
            <p:cNvSpPr/>
            <p:nvPr/>
          </p:nvSpPr>
          <p:spPr>
            <a:xfrm>
              <a:off x="0" y="20905"/>
              <a:ext cx="5035164" cy="199836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 txBox="1"/>
            <p:nvPr/>
          </p:nvSpPr>
          <p:spPr>
            <a:xfrm>
              <a:off x="97552" y="118457"/>
              <a:ext cx="4840060" cy="18032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lang="lt-LT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Pagrindinė ir dažniausia prezentacijų rengimo klaida yra netinkamas vaizdinių priemonių panaudojimas.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0" y="2099906"/>
              <a:ext cx="5035164" cy="199836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 txBox="1"/>
            <p:nvPr/>
          </p:nvSpPr>
          <p:spPr>
            <a:xfrm>
              <a:off x="97552" y="2197458"/>
              <a:ext cx="4840060" cy="18032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lang="lt-LT" sz="2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Vaizdinių priemonių „išvaizda“ yra labai svarbus aspektas, siekiant patraukti klausytojo dėmesį. </a:t>
              </a:r>
              <a:endPara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1" name="Paveikslėlis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5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/>
              <a:t>Ko vengti?</a:t>
            </a:r>
            <a:endParaRPr sz="4700"/>
          </a:p>
        </p:txBody>
      </p:sp>
      <p:sp>
        <p:nvSpPr>
          <p:cNvPr id="208" name="Google Shape;208;p5"/>
          <p:cNvSpPr txBox="1">
            <a:spLocks noGrp="1"/>
          </p:cNvSpPr>
          <p:nvPr>
            <p:ph type="body" idx="1"/>
          </p:nvPr>
        </p:nvSpPr>
        <p:spPr>
          <a:xfrm>
            <a:off x="628650" y="1929384"/>
            <a:ext cx="7886700" cy="425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Ilgų išvardijimų viso to, kas ketinama pranešti žodžiu. 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Paveikslėlių, kurie yra nebūtini.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Labai sudėtingų ar smulkių neįžiūrimų grafikų, schemų ar diagramų. 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Vien žodžių , be vaizdų.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Auditorijai neduodama laiko suprasti, kas rodoma.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Vaizdas išlieka ekrane perėjus prie kitos temos.</a:t>
            </a:r>
            <a:endParaRPr sz="24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Kalbėtojas kalba vaizdinei priemonei, ignoruodamas klausytoją. Kalbėtojas viską perskaito.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lt-LT" sz="2400"/>
              <a:t>Kalbėtojas ignoruoja vaizdinę priemonę.</a:t>
            </a:r>
            <a:endParaRPr sz="2400"/>
          </a:p>
        </p:txBody>
      </p:sp>
      <p:sp>
        <p:nvSpPr>
          <p:cNvPr id="207" name="Google Shape;207;p5"/>
          <p:cNvSpPr/>
          <p:nvPr/>
        </p:nvSpPr>
        <p:spPr>
          <a:xfrm>
            <a:off x="501777" y="1677373"/>
            <a:ext cx="8140446" cy="18288"/>
          </a:xfrm>
          <a:custGeom>
            <a:avLst/>
            <a:gdLst/>
            <a:ahLst/>
            <a:cxnLst/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6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6"/>
          <p:cNvSpPr txBox="1">
            <a:spLocks noGrp="1"/>
          </p:cNvSpPr>
          <p:nvPr>
            <p:ph type="title"/>
          </p:nvPr>
        </p:nvSpPr>
        <p:spPr>
          <a:xfrm>
            <a:off x="613317" y="329184"/>
            <a:ext cx="8048337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 dirty="0"/>
              <a:t>Prezentacijos gali būti:</a:t>
            </a:r>
            <a:endParaRPr dirty="0"/>
          </a:p>
        </p:txBody>
      </p:sp>
      <p:sp>
        <p:nvSpPr>
          <p:cNvPr id="217" name="Google Shape;217;p6"/>
          <p:cNvSpPr txBox="1">
            <a:spLocks noGrp="1"/>
          </p:cNvSpPr>
          <p:nvPr>
            <p:ph type="body" idx="1"/>
          </p:nvPr>
        </p:nvSpPr>
        <p:spPr>
          <a:xfrm>
            <a:off x="613317" y="2706624"/>
            <a:ext cx="8048337" cy="3483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lt-LT" sz="1900" dirty="0"/>
              <a:t/>
            </a:r>
            <a:br>
              <a:rPr lang="lt-LT" sz="1900" dirty="0"/>
            </a:br>
            <a:r>
              <a:rPr lang="lt-LT" sz="1900" dirty="0"/>
              <a:t>• Animuotos</a:t>
            </a:r>
            <a:br>
              <a:rPr lang="lt-LT" sz="1900" dirty="0"/>
            </a:br>
            <a:r>
              <a:rPr lang="lt-LT" sz="1900" dirty="0"/>
              <a:t/>
            </a:r>
            <a:br>
              <a:rPr lang="lt-LT" sz="1900" dirty="0"/>
            </a:br>
            <a:r>
              <a:rPr lang="lt-LT" sz="1900" dirty="0"/>
              <a:t>• Interaktyvios</a:t>
            </a:r>
            <a:br>
              <a:rPr lang="lt-LT" sz="1900" dirty="0"/>
            </a:br>
            <a:r>
              <a:rPr lang="lt-LT" sz="1900" dirty="0"/>
              <a:t/>
            </a:r>
            <a:br>
              <a:rPr lang="lt-LT" sz="1900" dirty="0"/>
            </a:br>
            <a:r>
              <a:rPr lang="lt-LT" sz="1900" dirty="0"/>
              <a:t>• Įgarsintos</a:t>
            </a:r>
            <a:br>
              <a:rPr lang="lt-LT" sz="1900" dirty="0"/>
            </a:br>
            <a:r>
              <a:rPr lang="lt-LT" sz="1900" dirty="0"/>
              <a:t/>
            </a:r>
            <a:br>
              <a:rPr lang="lt-LT" sz="1900" dirty="0"/>
            </a:br>
            <a:r>
              <a:rPr lang="lt-LT" sz="1900" dirty="0"/>
              <a:t>• Su integruota </a:t>
            </a:r>
            <a:r>
              <a:rPr lang="lt-LT" sz="1900" dirty="0" err="1"/>
              <a:t>video</a:t>
            </a:r>
            <a:r>
              <a:rPr lang="lt-LT" sz="1900" dirty="0"/>
              <a:t> medžiaga</a:t>
            </a:r>
            <a:br>
              <a:rPr lang="lt-LT" sz="1900" dirty="0"/>
            </a:br>
            <a:r>
              <a:rPr lang="lt-LT" sz="1900" dirty="0"/>
              <a:t/>
            </a:r>
            <a:br>
              <a:rPr lang="lt-LT" sz="1900" dirty="0"/>
            </a:br>
            <a:r>
              <a:rPr lang="lt-LT" sz="1900" dirty="0"/>
              <a:t>• Su integruota turinio valdymo sistema</a:t>
            </a:r>
            <a:endParaRPr dirty="0"/>
          </a:p>
        </p:txBody>
      </p:sp>
      <p:sp>
        <p:nvSpPr>
          <p:cNvPr id="216" name="Google Shape;216;p6"/>
          <p:cNvSpPr/>
          <p:nvPr/>
        </p:nvSpPr>
        <p:spPr>
          <a:xfrm>
            <a:off x="3973321" y="2374947"/>
            <a:ext cx="3182692" cy="18288"/>
          </a:xfrm>
          <a:custGeom>
            <a:avLst/>
            <a:gdLst/>
            <a:ahLst/>
            <a:cxnLst/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7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7"/>
          <p:cNvSpPr txBox="1">
            <a:spLocks noGrp="1"/>
          </p:cNvSpPr>
          <p:nvPr>
            <p:ph type="title"/>
          </p:nvPr>
        </p:nvSpPr>
        <p:spPr>
          <a:xfrm>
            <a:off x="602166" y="329184"/>
            <a:ext cx="8059488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 dirty="0"/>
              <a:t>Temos atitikimas</a:t>
            </a:r>
            <a:endParaRPr dirty="0"/>
          </a:p>
        </p:txBody>
      </p:sp>
      <p:sp>
        <p:nvSpPr>
          <p:cNvPr id="225" name="Google Shape;225;p7"/>
          <p:cNvSpPr/>
          <p:nvPr/>
        </p:nvSpPr>
        <p:spPr>
          <a:xfrm>
            <a:off x="3490722" y="2395728"/>
            <a:ext cx="3182691" cy="18288"/>
          </a:xfrm>
          <a:custGeom>
            <a:avLst/>
            <a:gdLst/>
            <a:ahLst/>
            <a:cxnLst/>
            <a:rect l="l" t="t" r="r" b="b"/>
            <a:pathLst>
              <a:path w="3182691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6402" y="-9774"/>
                  <a:pt x="1016900" y="-17532"/>
                  <a:pt x="1273076" y="0"/>
                </a:cubicBezTo>
                <a:cubicBezTo>
                  <a:pt x="1519343" y="-34410"/>
                  <a:pt x="1705438" y="-53754"/>
                  <a:pt x="1909615" y="0"/>
                </a:cubicBezTo>
                <a:cubicBezTo>
                  <a:pt x="2120433" y="2855"/>
                  <a:pt x="2209200" y="-17463"/>
                  <a:pt x="2482499" y="0"/>
                </a:cubicBezTo>
                <a:cubicBezTo>
                  <a:pt x="2733571" y="54170"/>
                  <a:pt x="2997997" y="-48885"/>
                  <a:pt x="3182691" y="0"/>
                </a:cubicBezTo>
                <a:cubicBezTo>
                  <a:pt x="3182657" y="4844"/>
                  <a:pt x="3182281" y="11009"/>
                  <a:pt x="3182691" y="18288"/>
                </a:cubicBezTo>
                <a:cubicBezTo>
                  <a:pt x="2941063" y="3169"/>
                  <a:pt x="2872422" y="16194"/>
                  <a:pt x="2609807" y="18288"/>
                </a:cubicBezTo>
                <a:cubicBezTo>
                  <a:pt x="2341801" y="10032"/>
                  <a:pt x="2328606" y="28832"/>
                  <a:pt x="2068749" y="18288"/>
                </a:cubicBezTo>
                <a:cubicBezTo>
                  <a:pt x="1813820" y="1121"/>
                  <a:pt x="1714804" y="37605"/>
                  <a:pt x="1432211" y="18288"/>
                </a:cubicBezTo>
                <a:cubicBezTo>
                  <a:pt x="1164810" y="-27006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1" h="18288" extrusionOk="0">
                <a:moveTo>
                  <a:pt x="0" y="0"/>
                </a:moveTo>
                <a:cubicBezTo>
                  <a:pt x="243084" y="-23531"/>
                  <a:pt x="399010" y="-30989"/>
                  <a:pt x="572884" y="0"/>
                </a:cubicBezTo>
                <a:cubicBezTo>
                  <a:pt x="745196" y="46048"/>
                  <a:pt x="956262" y="22379"/>
                  <a:pt x="1113942" y="0"/>
                </a:cubicBezTo>
                <a:cubicBezTo>
                  <a:pt x="1345494" y="6575"/>
                  <a:pt x="1537971" y="57434"/>
                  <a:pt x="1686826" y="0"/>
                </a:cubicBezTo>
                <a:cubicBezTo>
                  <a:pt x="1847487" y="-5870"/>
                  <a:pt x="2194651" y="-1232"/>
                  <a:pt x="2323364" y="0"/>
                </a:cubicBezTo>
                <a:cubicBezTo>
                  <a:pt x="2488731" y="36406"/>
                  <a:pt x="2902092" y="-40336"/>
                  <a:pt x="3182691" y="0"/>
                </a:cubicBezTo>
                <a:cubicBezTo>
                  <a:pt x="3182166" y="5049"/>
                  <a:pt x="3182884" y="12044"/>
                  <a:pt x="3182691" y="18288"/>
                </a:cubicBezTo>
                <a:cubicBezTo>
                  <a:pt x="3012562" y="-37820"/>
                  <a:pt x="2765408" y="35618"/>
                  <a:pt x="2546153" y="18288"/>
                </a:cubicBezTo>
                <a:cubicBezTo>
                  <a:pt x="2331952" y="13878"/>
                  <a:pt x="2142129" y="19805"/>
                  <a:pt x="1845961" y="18288"/>
                </a:cubicBezTo>
                <a:cubicBezTo>
                  <a:pt x="1537526" y="31994"/>
                  <a:pt x="1468653" y="-6175"/>
                  <a:pt x="1304903" y="18288"/>
                </a:cubicBezTo>
                <a:cubicBezTo>
                  <a:pt x="1191987" y="26138"/>
                  <a:pt x="927061" y="14626"/>
                  <a:pt x="604711" y="18288"/>
                </a:cubicBezTo>
                <a:cubicBezTo>
                  <a:pt x="273947" y="45577"/>
                  <a:pt x="111622" y="-2455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1" h="18288" fill="none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38014" y="3247"/>
                  <a:pt x="1005059" y="8075"/>
                  <a:pt x="1273076" y="0"/>
                </a:cubicBezTo>
                <a:cubicBezTo>
                  <a:pt x="1555121" y="-15110"/>
                  <a:pt x="1674116" y="-4878"/>
                  <a:pt x="1909615" y="0"/>
                </a:cubicBezTo>
                <a:cubicBezTo>
                  <a:pt x="2127874" y="21642"/>
                  <a:pt x="2229467" y="-10228"/>
                  <a:pt x="2482499" y="0"/>
                </a:cubicBezTo>
                <a:cubicBezTo>
                  <a:pt x="2772379" y="28915"/>
                  <a:pt x="3003217" y="-43687"/>
                  <a:pt x="3182691" y="0"/>
                </a:cubicBezTo>
                <a:cubicBezTo>
                  <a:pt x="3183005" y="4158"/>
                  <a:pt x="3181712" y="12539"/>
                  <a:pt x="3182691" y="18288"/>
                </a:cubicBezTo>
                <a:cubicBezTo>
                  <a:pt x="2948637" y="17089"/>
                  <a:pt x="2873728" y="22327"/>
                  <a:pt x="2609807" y="18288"/>
                </a:cubicBezTo>
                <a:cubicBezTo>
                  <a:pt x="2342839" y="11870"/>
                  <a:pt x="2331621" y="30535"/>
                  <a:pt x="2068749" y="18288"/>
                </a:cubicBezTo>
                <a:cubicBezTo>
                  <a:pt x="1813814" y="-7352"/>
                  <a:pt x="1700576" y="36739"/>
                  <a:pt x="1432211" y="18288"/>
                </a:cubicBezTo>
                <a:cubicBezTo>
                  <a:pt x="1148444" y="-27053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6" name="Google Shape;226;p7"/>
          <p:cNvGrpSpPr/>
          <p:nvPr/>
        </p:nvGrpSpPr>
        <p:grpSpPr>
          <a:xfrm>
            <a:off x="602166" y="2706624"/>
            <a:ext cx="8059488" cy="3483862"/>
            <a:chOff x="0" y="0"/>
            <a:chExt cx="5170932" cy="3483862"/>
          </a:xfrm>
        </p:grpSpPr>
        <p:cxnSp>
          <p:nvCxnSpPr>
            <p:cNvPr id="227" name="Google Shape;227;p7"/>
            <p:cNvCxnSpPr/>
            <p:nvPr/>
          </p:nvCxnSpPr>
          <p:spPr>
            <a:xfrm>
              <a:off x="0" y="0"/>
              <a:ext cx="5170932" cy="0"/>
            </a:xfrm>
            <a:prstGeom prst="straightConnector1">
              <a:avLst/>
            </a:prstGeom>
            <a:solidFill>
              <a:schemeClr val="accent3"/>
            </a:solidFill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8" name="Google Shape;228;p7"/>
            <p:cNvSpPr/>
            <p:nvPr/>
          </p:nvSpPr>
          <p:spPr>
            <a:xfrm>
              <a:off x="0" y="0"/>
              <a:ext cx="51709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7"/>
            <p:cNvSpPr txBox="1"/>
            <p:nvPr/>
          </p:nvSpPr>
          <p:spPr>
            <a:xfrm>
              <a:off x="0" y="0"/>
              <a:ext cx="51709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lt-LT" sz="3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Paveikslėliai ar animacijos turi atlikti savo vaidmenį: iliustruoti temą ir darbo turinį.</a:t>
              </a:r>
              <a:endParaRPr sz="3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30" name="Google Shape;230;p7"/>
            <p:cNvCxnSpPr/>
            <p:nvPr/>
          </p:nvCxnSpPr>
          <p:spPr>
            <a:xfrm>
              <a:off x="0" y="1741931"/>
              <a:ext cx="5170932" cy="0"/>
            </a:xfrm>
            <a:prstGeom prst="straightConnector1">
              <a:avLst/>
            </a:prstGeom>
            <a:solidFill>
              <a:schemeClr val="accent3"/>
            </a:solidFill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1" name="Google Shape;231;p7"/>
            <p:cNvSpPr/>
            <p:nvPr/>
          </p:nvSpPr>
          <p:spPr>
            <a:xfrm>
              <a:off x="0" y="1741931"/>
              <a:ext cx="51709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7"/>
            <p:cNvSpPr txBox="1"/>
            <p:nvPr/>
          </p:nvSpPr>
          <p:spPr>
            <a:xfrm>
              <a:off x="0" y="1741931"/>
              <a:ext cx="5170932" cy="17419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8100" tIns="118100" rIns="118100" bIns="11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lt-LT" sz="3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Visi teiginiai esantys skaidrėse turi atitikti atliekamo darbo temą.</a:t>
              </a:r>
              <a:endParaRPr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" name="Paveikslėlis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0" y="0"/>
            <a:ext cx="6561161" cy="6857999"/>
          </a:xfrm>
          <a:custGeom>
            <a:avLst/>
            <a:gdLst/>
            <a:ahLst/>
            <a:cxnLst/>
            <a:rect l="l" t="t" r="r" b="b"/>
            <a:pathLst>
              <a:path w="9024730" h="6857999" extrusionOk="0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 txBox="1">
            <a:spLocks noGrp="1"/>
          </p:cNvSpPr>
          <p:nvPr>
            <p:ph type="title"/>
          </p:nvPr>
        </p:nvSpPr>
        <p:spPr>
          <a:xfrm>
            <a:off x="852775" y="609600"/>
            <a:ext cx="5160770" cy="1322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lt-LT"/>
              <a:t>Turinio išdėstymas</a:t>
            </a:r>
            <a:endParaRPr/>
          </a:p>
        </p:txBody>
      </p:sp>
      <p:grpSp>
        <p:nvGrpSpPr>
          <p:cNvPr id="241" name="Google Shape;241;p8"/>
          <p:cNvGrpSpPr/>
          <p:nvPr/>
        </p:nvGrpSpPr>
        <p:grpSpPr>
          <a:xfrm>
            <a:off x="852775" y="2194102"/>
            <a:ext cx="4930463" cy="3908584"/>
            <a:chOff x="0" y="0"/>
            <a:chExt cx="4930463" cy="3908584"/>
          </a:xfrm>
        </p:grpSpPr>
        <p:cxnSp>
          <p:nvCxnSpPr>
            <p:cNvPr id="242" name="Google Shape;242;p8"/>
            <p:cNvCxnSpPr/>
            <p:nvPr/>
          </p:nvCxnSpPr>
          <p:spPr>
            <a:xfrm>
              <a:off x="0" y="0"/>
              <a:ext cx="4930463" cy="0"/>
            </a:xfrm>
            <a:prstGeom prst="straightConnector1">
              <a:avLst/>
            </a:prstGeom>
            <a:solidFill>
              <a:srgbClr val="BB582B"/>
            </a:solidFill>
            <a:ln w="12700" cap="flat" cmpd="sng">
              <a:solidFill>
                <a:srgbClr val="BB582B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3" name="Google Shape;243;p8"/>
            <p:cNvSpPr/>
            <p:nvPr/>
          </p:nvSpPr>
          <p:spPr>
            <a:xfrm>
              <a:off x="0" y="0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8"/>
            <p:cNvSpPr txBox="1"/>
            <p:nvPr/>
          </p:nvSpPr>
          <p:spPr>
            <a:xfrm>
              <a:off x="0" y="0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Turinys turėtų būti išdėstomas nuosekliai.</a:t>
              </a:r>
              <a:endParaRPr sz="23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5" name="Google Shape;245;p8"/>
            <p:cNvCxnSpPr/>
            <p:nvPr/>
          </p:nvCxnSpPr>
          <p:spPr>
            <a:xfrm>
              <a:off x="0" y="977146"/>
              <a:ext cx="4930463" cy="0"/>
            </a:xfrm>
            <a:prstGeom prst="straightConnector1">
              <a:avLst/>
            </a:prstGeom>
            <a:solidFill>
              <a:srgbClr val="A85733"/>
            </a:solidFill>
            <a:ln w="12700" cap="flat" cmpd="sng">
              <a:solidFill>
                <a:srgbClr val="A8573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6" name="Google Shape;246;p8"/>
            <p:cNvSpPr/>
            <p:nvPr/>
          </p:nvSpPr>
          <p:spPr>
            <a:xfrm>
              <a:off x="0" y="977146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8"/>
            <p:cNvSpPr txBox="1"/>
            <p:nvPr/>
          </p:nvSpPr>
          <p:spPr>
            <a:xfrm>
              <a:off x="0" y="977146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Geriausiai susidaryti turinį ir pagal jį išdėstyti pasirinktos temos pristatymą.</a:t>
              </a:r>
              <a:endParaRPr sz="23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8" name="Google Shape;248;p8"/>
            <p:cNvCxnSpPr/>
            <p:nvPr/>
          </p:nvCxnSpPr>
          <p:spPr>
            <a:xfrm>
              <a:off x="0" y="1954292"/>
              <a:ext cx="4930463" cy="0"/>
            </a:xfrm>
            <a:prstGeom prst="straightConnector1">
              <a:avLst/>
            </a:prstGeom>
            <a:solidFill>
              <a:srgbClr val="965639"/>
            </a:solidFill>
            <a:ln w="12700" cap="flat" cmpd="sng">
              <a:solidFill>
                <a:srgbClr val="96563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9" name="Google Shape;249;p8"/>
            <p:cNvSpPr/>
            <p:nvPr/>
          </p:nvSpPr>
          <p:spPr>
            <a:xfrm>
              <a:off x="0" y="1954292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8"/>
            <p:cNvSpPr txBox="1"/>
            <p:nvPr/>
          </p:nvSpPr>
          <p:spPr>
            <a:xfrm>
              <a:off x="0" y="1954292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Pristatymas turi turėti pabaigą, turi būti paskelbtos išvados, rezultatai.</a:t>
              </a:r>
              <a:endParaRPr sz="23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1" name="Google Shape;251;p8"/>
            <p:cNvCxnSpPr/>
            <p:nvPr/>
          </p:nvCxnSpPr>
          <p:spPr>
            <a:xfrm>
              <a:off x="0" y="2931438"/>
              <a:ext cx="4930463" cy="0"/>
            </a:xfrm>
            <a:prstGeom prst="straightConnector1">
              <a:avLst/>
            </a:prstGeom>
            <a:solidFill>
              <a:srgbClr val="84543F"/>
            </a:solidFill>
            <a:ln w="12700" cap="flat" cmpd="sng">
              <a:solidFill>
                <a:srgbClr val="84543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2" name="Google Shape;252;p8"/>
            <p:cNvSpPr/>
            <p:nvPr/>
          </p:nvSpPr>
          <p:spPr>
            <a:xfrm>
              <a:off x="0" y="2931438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8"/>
            <p:cNvSpPr txBox="1"/>
            <p:nvPr/>
          </p:nvSpPr>
          <p:spPr>
            <a:xfrm>
              <a:off x="0" y="2931438"/>
              <a:ext cx="4930463" cy="9771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lt-LT" sz="23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Būtina nurodyti šaltinius, kuriais remiantis kūrėte savo darbą.</a:t>
              </a:r>
              <a:endParaRPr sz="23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9" name="Paveikslėlis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"/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9"/>
          <p:cNvSpPr txBox="1"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Calibri"/>
              <a:buNone/>
            </a:pPr>
            <a:r>
              <a:rPr lang="lt-LT" sz="4700"/>
              <a:t>Turinio išdėstymas</a:t>
            </a:r>
            <a:endParaRPr/>
          </a:p>
        </p:txBody>
      </p:sp>
      <p:sp>
        <p:nvSpPr>
          <p:cNvPr id="260" name="Google Shape;260;p9"/>
          <p:cNvSpPr/>
          <p:nvPr/>
        </p:nvSpPr>
        <p:spPr>
          <a:xfrm>
            <a:off x="429369" y="1681544"/>
            <a:ext cx="8229600" cy="18288"/>
          </a:xfrm>
          <a:custGeom>
            <a:avLst/>
            <a:gdLst/>
            <a:ahLst/>
            <a:cxnLst/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15278" y="6969"/>
                  <a:pt x="340572" y="21894"/>
                  <a:pt x="521208" y="0"/>
                </a:cubicBezTo>
                <a:cubicBezTo>
                  <a:pt x="745939" y="29643"/>
                  <a:pt x="1127486" y="-40512"/>
                  <a:pt x="1371600" y="0"/>
                </a:cubicBezTo>
                <a:cubicBezTo>
                  <a:pt x="1567490" y="28416"/>
                  <a:pt x="1945702" y="13075"/>
                  <a:pt x="2221992" y="0"/>
                </a:cubicBezTo>
                <a:cubicBezTo>
                  <a:pt x="2446218" y="-17340"/>
                  <a:pt x="2853686" y="-7924"/>
                  <a:pt x="3072384" y="0"/>
                </a:cubicBezTo>
                <a:cubicBezTo>
                  <a:pt x="3286960" y="20656"/>
                  <a:pt x="3324417" y="20174"/>
                  <a:pt x="3511296" y="0"/>
                </a:cubicBezTo>
                <a:cubicBezTo>
                  <a:pt x="3710690" y="-39182"/>
                  <a:pt x="3945457" y="-64074"/>
                  <a:pt x="4114800" y="0"/>
                </a:cubicBezTo>
                <a:cubicBezTo>
                  <a:pt x="4336079" y="28138"/>
                  <a:pt x="4420759" y="12117"/>
                  <a:pt x="4553712" y="0"/>
                </a:cubicBezTo>
                <a:cubicBezTo>
                  <a:pt x="4688252" y="-2224"/>
                  <a:pt x="5047430" y="19664"/>
                  <a:pt x="5239512" y="0"/>
                </a:cubicBezTo>
                <a:cubicBezTo>
                  <a:pt x="5424392" y="-49610"/>
                  <a:pt x="5708717" y="13540"/>
                  <a:pt x="5843016" y="0"/>
                </a:cubicBezTo>
                <a:cubicBezTo>
                  <a:pt x="6005788" y="32949"/>
                  <a:pt x="6198255" y="37080"/>
                  <a:pt x="6611112" y="0"/>
                </a:cubicBezTo>
                <a:cubicBezTo>
                  <a:pt x="6954152" y="635"/>
                  <a:pt x="7244390" y="18057"/>
                  <a:pt x="7461504" y="0"/>
                </a:cubicBezTo>
                <a:cubicBezTo>
                  <a:pt x="7693790" y="9882"/>
                  <a:pt x="7984486" y="17646"/>
                  <a:pt x="8229600" y="0"/>
                </a:cubicBezTo>
                <a:cubicBezTo>
                  <a:pt x="8228428" y="6016"/>
                  <a:pt x="8229853" y="9684"/>
                  <a:pt x="8229600" y="18288"/>
                </a:cubicBezTo>
                <a:cubicBezTo>
                  <a:pt x="7945777" y="19945"/>
                  <a:pt x="7812308" y="-8511"/>
                  <a:pt x="7461504" y="18288"/>
                </a:cubicBezTo>
                <a:cubicBezTo>
                  <a:pt x="7129391" y="53185"/>
                  <a:pt x="7087333" y="41906"/>
                  <a:pt x="6940296" y="18288"/>
                </a:cubicBezTo>
                <a:cubicBezTo>
                  <a:pt x="6810862" y="-23020"/>
                  <a:pt x="6701312" y="19361"/>
                  <a:pt x="6419088" y="18288"/>
                </a:cubicBezTo>
                <a:cubicBezTo>
                  <a:pt x="6152777" y="18855"/>
                  <a:pt x="5868611" y="48802"/>
                  <a:pt x="5650992" y="18288"/>
                </a:cubicBezTo>
                <a:cubicBezTo>
                  <a:pt x="5439747" y="15250"/>
                  <a:pt x="5334901" y="-1044"/>
                  <a:pt x="5129784" y="18288"/>
                </a:cubicBezTo>
                <a:cubicBezTo>
                  <a:pt x="4955906" y="40458"/>
                  <a:pt x="4793216" y="33888"/>
                  <a:pt x="4690872" y="18288"/>
                </a:cubicBezTo>
                <a:cubicBezTo>
                  <a:pt x="4552374" y="31087"/>
                  <a:pt x="4318742" y="6248"/>
                  <a:pt x="4087368" y="18288"/>
                </a:cubicBezTo>
                <a:cubicBezTo>
                  <a:pt x="3849418" y="32625"/>
                  <a:pt x="3751577" y="29688"/>
                  <a:pt x="3401568" y="18288"/>
                </a:cubicBezTo>
                <a:cubicBezTo>
                  <a:pt x="3067953" y="20409"/>
                  <a:pt x="3012425" y="26879"/>
                  <a:pt x="2798064" y="18288"/>
                </a:cubicBezTo>
                <a:cubicBezTo>
                  <a:pt x="2565154" y="16520"/>
                  <a:pt x="2426719" y="-31794"/>
                  <a:pt x="2276856" y="18288"/>
                </a:cubicBezTo>
                <a:cubicBezTo>
                  <a:pt x="2090980" y="4382"/>
                  <a:pt x="1702030" y="-8180"/>
                  <a:pt x="1426464" y="18288"/>
                </a:cubicBezTo>
                <a:cubicBezTo>
                  <a:pt x="1104481" y="69643"/>
                  <a:pt x="985013" y="-7690"/>
                  <a:pt x="740664" y="18288"/>
                </a:cubicBezTo>
                <a:cubicBezTo>
                  <a:pt x="507391" y="41643"/>
                  <a:pt x="191740" y="-11654"/>
                  <a:pt x="0" y="18288"/>
                </a:cubicBezTo>
                <a:cubicBezTo>
                  <a:pt x="714" y="9707"/>
                  <a:pt x="1025" y="3120"/>
                  <a:pt x="0" y="0"/>
                </a:cubicBezTo>
                <a:close/>
              </a:path>
              <a:path w="8229600" h="18288" extrusionOk="0">
                <a:moveTo>
                  <a:pt x="0" y="0"/>
                </a:moveTo>
                <a:cubicBezTo>
                  <a:pt x="270709" y="-27213"/>
                  <a:pt x="397128" y="23656"/>
                  <a:pt x="521208" y="0"/>
                </a:cubicBezTo>
                <a:cubicBezTo>
                  <a:pt x="631319" y="-5947"/>
                  <a:pt x="842157" y="28261"/>
                  <a:pt x="960120" y="0"/>
                </a:cubicBezTo>
                <a:cubicBezTo>
                  <a:pt x="1077930" y="6549"/>
                  <a:pt x="1318669" y="-15893"/>
                  <a:pt x="1481328" y="0"/>
                </a:cubicBezTo>
                <a:cubicBezTo>
                  <a:pt x="1659104" y="-21090"/>
                  <a:pt x="1870243" y="69945"/>
                  <a:pt x="2167128" y="0"/>
                </a:cubicBezTo>
                <a:cubicBezTo>
                  <a:pt x="2460684" y="-5519"/>
                  <a:pt x="2753885" y="-62993"/>
                  <a:pt x="2935224" y="0"/>
                </a:cubicBezTo>
                <a:cubicBezTo>
                  <a:pt x="3115119" y="56580"/>
                  <a:pt x="3535280" y="40687"/>
                  <a:pt x="3785616" y="0"/>
                </a:cubicBezTo>
                <a:cubicBezTo>
                  <a:pt x="4057881" y="25645"/>
                  <a:pt x="4308335" y="-2666"/>
                  <a:pt x="4636008" y="0"/>
                </a:cubicBezTo>
                <a:cubicBezTo>
                  <a:pt x="4987152" y="19805"/>
                  <a:pt x="5025979" y="14149"/>
                  <a:pt x="5239512" y="0"/>
                </a:cubicBezTo>
                <a:cubicBezTo>
                  <a:pt x="5437586" y="211"/>
                  <a:pt x="5752721" y="5618"/>
                  <a:pt x="6007608" y="0"/>
                </a:cubicBezTo>
                <a:cubicBezTo>
                  <a:pt x="6280137" y="-5132"/>
                  <a:pt x="6386079" y="-21510"/>
                  <a:pt x="6693408" y="0"/>
                </a:cubicBezTo>
                <a:cubicBezTo>
                  <a:pt x="6986580" y="4991"/>
                  <a:pt x="7015252" y="-18088"/>
                  <a:pt x="7296912" y="0"/>
                </a:cubicBezTo>
                <a:cubicBezTo>
                  <a:pt x="7569796" y="10390"/>
                  <a:pt x="7895472" y="71473"/>
                  <a:pt x="8229600" y="0"/>
                </a:cubicBezTo>
                <a:cubicBezTo>
                  <a:pt x="8230227" y="7450"/>
                  <a:pt x="8228885" y="11999"/>
                  <a:pt x="8229600" y="18288"/>
                </a:cubicBezTo>
                <a:cubicBezTo>
                  <a:pt x="8094333" y="-5252"/>
                  <a:pt x="7850928" y="37448"/>
                  <a:pt x="7626096" y="18288"/>
                </a:cubicBezTo>
                <a:cubicBezTo>
                  <a:pt x="7448378" y="-569"/>
                  <a:pt x="7315174" y="-1844"/>
                  <a:pt x="7022592" y="18288"/>
                </a:cubicBezTo>
                <a:cubicBezTo>
                  <a:pt x="6686163" y="50499"/>
                  <a:pt x="6352629" y="23510"/>
                  <a:pt x="6172200" y="18288"/>
                </a:cubicBezTo>
                <a:cubicBezTo>
                  <a:pt x="6015590" y="42345"/>
                  <a:pt x="5770309" y="21278"/>
                  <a:pt x="5650992" y="18288"/>
                </a:cubicBezTo>
                <a:cubicBezTo>
                  <a:pt x="5483975" y="12092"/>
                  <a:pt x="5165324" y="68948"/>
                  <a:pt x="4882896" y="18288"/>
                </a:cubicBezTo>
                <a:cubicBezTo>
                  <a:pt x="4568934" y="7053"/>
                  <a:pt x="4556334" y="27676"/>
                  <a:pt x="4443984" y="18288"/>
                </a:cubicBezTo>
                <a:cubicBezTo>
                  <a:pt x="4320775" y="10576"/>
                  <a:pt x="4034988" y="-3490"/>
                  <a:pt x="3758184" y="18288"/>
                </a:cubicBezTo>
                <a:cubicBezTo>
                  <a:pt x="3445155" y="-998"/>
                  <a:pt x="3367892" y="13824"/>
                  <a:pt x="3236976" y="18288"/>
                </a:cubicBezTo>
                <a:cubicBezTo>
                  <a:pt x="3093796" y="26408"/>
                  <a:pt x="2635824" y="24132"/>
                  <a:pt x="2386584" y="18288"/>
                </a:cubicBezTo>
                <a:cubicBezTo>
                  <a:pt x="2139815" y="-3297"/>
                  <a:pt x="2105958" y="25945"/>
                  <a:pt x="1947672" y="18288"/>
                </a:cubicBezTo>
                <a:cubicBezTo>
                  <a:pt x="1801011" y="-19911"/>
                  <a:pt x="1533636" y="14646"/>
                  <a:pt x="1261872" y="18288"/>
                </a:cubicBezTo>
                <a:cubicBezTo>
                  <a:pt x="989528" y="32227"/>
                  <a:pt x="1025848" y="14685"/>
                  <a:pt x="822960" y="18288"/>
                </a:cubicBezTo>
                <a:cubicBezTo>
                  <a:pt x="653456" y="20956"/>
                  <a:pt x="304027" y="8001"/>
                  <a:pt x="0" y="18288"/>
                </a:cubicBezTo>
                <a:cubicBezTo>
                  <a:pt x="-27" y="11611"/>
                  <a:pt x="-1713" y="5475"/>
                  <a:pt x="0" y="0"/>
                </a:cubicBezTo>
                <a:close/>
              </a:path>
              <a:path w="8229600" h="18288" fill="none" extrusionOk="0">
                <a:moveTo>
                  <a:pt x="0" y="0"/>
                </a:moveTo>
                <a:cubicBezTo>
                  <a:pt x="205130" y="6064"/>
                  <a:pt x="324007" y="6684"/>
                  <a:pt x="521208" y="0"/>
                </a:cubicBezTo>
                <a:cubicBezTo>
                  <a:pt x="695888" y="-14632"/>
                  <a:pt x="1101879" y="6017"/>
                  <a:pt x="1371600" y="0"/>
                </a:cubicBezTo>
                <a:cubicBezTo>
                  <a:pt x="1622968" y="4691"/>
                  <a:pt x="1936552" y="-7433"/>
                  <a:pt x="2221992" y="0"/>
                </a:cubicBezTo>
                <a:cubicBezTo>
                  <a:pt x="2498663" y="51226"/>
                  <a:pt x="2885875" y="-8757"/>
                  <a:pt x="3072384" y="0"/>
                </a:cubicBezTo>
                <a:cubicBezTo>
                  <a:pt x="3288944" y="24235"/>
                  <a:pt x="3331110" y="5443"/>
                  <a:pt x="3511296" y="0"/>
                </a:cubicBezTo>
                <a:cubicBezTo>
                  <a:pt x="3687973" y="-19690"/>
                  <a:pt x="3901025" y="-20092"/>
                  <a:pt x="4114800" y="0"/>
                </a:cubicBezTo>
                <a:cubicBezTo>
                  <a:pt x="4336102" y="32988"/>
                  <a:pt x="4416982" y="-5831"/>
                  <a:pt x="4553712" y="0"/>
                </a:cubicBezTo>
                <a:cubicBezTo>
                  <a:pt x="4674310" y="-5056"/>
                  <a:pt x="5080160" y="-12181"/>
                  <a:pt x="5239512" y="0"/>
                </a:cubicBezTo>
                <a:cubicBezTo>
                  <a:pt x="5419031" y="-38513"/>
                  <a:pt x="5691629" y="2226"/>
                  <a:pt x="5843016" y="0"/>
                </a:cubicBezTo>
                <a:cubicBezTo>
                  <a:pt x="5978317" y="-40553"/>
                  <a:pt x="6314754" y="9782"/>
                  <a:pt x="6611112" y="0"/>
                </a:cubicBezTo>
                <a:cubicBezTo>
                  <a:pt x="6973004" y="-17646"/>
                  <a:pt x="7175490" y="18489"/>
                  <a:pt x="7461504" y="0"/>
                </a:cubicBezTo>
                <a:cubicBezTo>
                  <a:pt x="7746737" y="-34159"/>
                  <a:pt x="7962178" y="39853"/>
                  <a:pt x="8229600" y="0"/>
                </a:cubicBezTo>
                <a:cubicBezTo>
                  <a:pt x="8228796" y="5852"/>
                  <a:pt x="8229698" y="10429"/>
                  <a:pt x="8229600" y="18288"/>
                </a:cubicBezTo>
                <a:cubicBezTo>
                  <a:pt x="7944174" y="-29104"/>
                  <a:pt x="7795646" y="-34405"/>
                  <a:pt x="7461504" y="18288"/>
                </a:cubicBezTo>
                <a:cubicBezTo>
                  <a:pt x="7129776" y="51087"/>
                  <a:pt x="7082769" y="31446"/>
                  <a:pt x="6940296" y="18288"/>
                </a:cubicBezTo>
                <a:cubicBezTo>
                  <a:pt x="6799665" y="-15875"/>
                  <a:pt x="6652769" y="31783"/>
                  <a:pt x="6419088" y="18288"/>
                </a:cubicBezTo>
                <a:cubicBezTo>
                  <a:pt x="6143970" y="52275"/>
                  <a:pt x="5863165" y="-16531"/>
                  <a:pt x="5650992" y="18288"/>
                </a:cubicBezTo>
                <a:cubicBezTo>
                  <a:pt x="5419172" y="40606"/>
                  <a:pt x="5309448" y="-405"/>
                  <a:pt x="5129784" y="18288"/>
                </a:cubicBezTo>
                <a:cubicBezTo>
                  <a:pt x="4947928" y="26023"/>
                  <a:pt x="4795021" y="5860"/>
                  <a:pt x="4690872" y="18288"/>
                </a:cubicBezTo>
                <a:cubicBezTo>
                  <a:pt x="4564358" y="-9579"/>
                  <a:pt x="4295485" y="-25280"/>
                  <a:pt x="4087368" y="18288"/>
                </a:cubicBezTo>
                <a:cubicBezTo>
                  <a:pt x="3871704" y="40406"/>
                  <a:pt x="3732927" y="-10898"/>
                  <a:pt x="3401568" y="18288"/>
                </a:cubicBezTo>
                <a:cubicBezTo>
                  <a:pt x="3075889" y="19660"/>
                  <a:pt x="3025898" y="44400"/>
                  <a:pt x="2798064" y="18288"/>
                </a:cubicBezTo>
                <a:cubicBezTo>
                  <a:pt x="2581856" y="-20869"/>
                  <a:pt x="2428311" y="-4900"/>
                  <a:pt x="2276856" y="18288"/>
                </a:cubicBezTo>
                <a:cubicBezTo>
                  <a:pt x="2098246" y="53283"/>
                  <a:pt x="1737531" y="55959"/>
                  <a:pt x="1426464" y="18288"/>
                </a:cubicBezTo>
                <a:cubicBezTo>
                  <a:pt x="1104708" y="26489"/>
                  <a:pt x="1006595" y="15928"/>
                  <a:pt x="740664" y="18288"/>
                </a:cubicBezTo>
                <a:cubicBezTo>
                  <a:pt x="480378" y="33084"/>
                  <a:pt x="202592" y="-12357"/>
                  <a:pt x="0" y="18288"/>
                </a:cubicBezTo>
                <a:cubicBezTo>
                  <a:pt x="888" y="9601"/>
                  <a:pt x="860" y="4150"/>
                  <a:pt x="0" y="0"/>
                </a:cubicBezTo>
                <a:close/>
              </a:path>
            </a:pathLst>
          </a:custGeom>
          <a:solidFill>
            <a:schemeClr val="accent2">
              <a:alpha val="74901"/>
            </a:schemeClr>
          </a:solidFill>
          <a:ln w="44450" cap="rnd" cmpd="sng">
            <a:solidFill>
              <a:schemeClr val="accent2">
                <a:alpha val="74901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2" name="Google Shape;262;p9"/>
          <p:cNvGrpSpPr/>
          <p:nvPr/>
        </p:nvGrpSpPr>
        <p:grpSpPr>
          <a:xfrm>
            <a:off x="429369" y="2073327"/>
            <a:ext cx="5035164" cy="4115149"/>
            <a:chOff x="0" y="2011"/>
            <a:chExt cx="5035164" cy="4115149"/>
          </a:xfrm>
        </p:grpSpPr>
        <p:cxnSp>
          <p:nvCxnSpPr>
            <p:cNvPr id="263" name="Google Shape;263;p9"/>
            <p:cNvCxnSpPr/>
            <p:nvPr/>
          </p:nvCxnSpPr>
          <p:spPr>
            <a:xfrm>
              <a:off x="0" y="2011"/>
              <a:ext cx="5035164" cy="0"/>
            </a:xfrm>
            <a:prstGeom prst="straightConnector1">
              <a:avLst/>
            </a:prstGeom>
            <a:solidFill>
              <a:srgbClr val="BB582B"/>
            </a:solidFill>
            <a:ln w="12700" cap="flat" cmpd="sng">
              <a:solidFill>
                <a:srgbClr val="BB582B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4" name="Google Shape;264;p9"/>
            <p:cNvSpPr/>
            <p:nvPr/>
          </p:nvSpPr>
          <p:spPr>
            <a:xfrm>
              <a:off x="0" y="2011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9"/>
            <p:cNvSpPr txBox="1"/>
            <p:nvPr/>
          </p:nvSpPr>
          <p:spPr>
            <a:xfrm>
              <a:off x="0" y="2011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Titulinėje skaidrėje turi būti aiškiai nurodomas temos pavadinimas, autorius (iai) , data, mokykla ir klasė.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6" name="Google Shape;266;p9"/>
            <p:cNvCxnSpPr/>
            <p:nvPr/>
          </p:nvCxnSpPr>
          <p:spPr>
            <a:xfrm>
              <a:off x="0" y="687869"/>
              <a:ext cx="5035164" cy="0"/>
            </a:xfrm>
            <a:prstGeom prst="straightConnector1">
              <a:avLst/>
            </a:prstGeom>
            <a:solidFill>
              <a:schemeClr val="accent3"/>
            </a:solidFill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7" name="Google Shape;267;p9"/>
            <p:cNvSpPr/>
            <p:nvPr/>
          </p:nvSpPr>
          <p:spPr>
            <a:xfrm>
              <a:off x="0" y="687869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9"/>
            <p:cNvSpPr txBox="1"/>
            <p:nvPr/>
          </p:nvSpPr>
          <p:spPr>
            <a:xfrm>
              <a:off x="0" y="687869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Antroje skaidrėje turi būti aiškiai nurodytas darbo tikslas, kurią ruošiatės išdėstyti savo darbe.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69" name="Google Shape;269;p9"/>
            <p:cNvCxnSpPr/>
            <p:nvPr/>
          </p:nvCxnSpPr>
          <p:spPr>
            <a:xfrm>
              <a:off x="0" y="1373727"/>
              <a:ext cx="5035164" cy="0"/>
            </a:xfrm>
            <a:prstGeom prst="straightConnector1">
              <a:avLst/>
            </a:prstGeom>
            <a:solidFill>
              <a:srgbClr val="9B8355"/>
            </a:solidFill>
            <a:ln w="12700" cap="flat" cmpd="sng">
              <a:solidFill>
                <a:srgbClr val="9B835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0" name="Google Shape;270;p9"/>
            <p:cNvSpPr/>
            <p:nvPr/>
          </p:nvSpPr>
          <p:spPr>
            <a:xfrm>
              <a:off x="0" y="1373727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9"/>
            <p:cNvSpPr txBox="1"/>
            <p:nvPr/>
          </p:nvSpPr>
          <p:spPr>
            <a:xfrm>
              <a:off x="0" y="1373727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Kitos – jūsų temos pristatymas.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2" name="Google Shape;272;p9"/>
            <p:cNvCxnSpPr/>
            <p:nvPr/>
          </p:nvCxnSpPr>
          <p:spPr>
            <a:xfrm>
              <a:off x="0" y="2059585"/>
              <a:ext cx="5035164" cy="0"/>
            </a:xfrm>
            <a:prstGeom prst="straightConnector1">
              <a:avLst/>
            </a:prstGeom>
            <a:solidFill>
              <a:schemeClr val="accent5"/>
            </a:solidFill>
            <a:ln w="127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3" name="Google Shape;273;p9"/>
            <p:cNvSpPr/>
            <p:nvPr/>
          </p:nvSpPr>
          <p:spPr>
            <a:xfrm>
              <a:off x="0" y="2059586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9"/>
            <p:cNvSpPr txBox="1"/>
            <p:nvPr/>
          </p:nvSpPr>
          <p:spPr>
            <a:xfrm>
              <a:off x="0" y="2059586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Priešpaskutinė skaidrė – Išvados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5" name="Google Shape;275;p9"/>
            <p:cNvCxnSpPr/>
            <p:nvPr/>
          </p:nvCxnSpPr>
          <p:spPr>
            <a:xfrm>
              <a:off x="0" y="2745444"/>
              <a:ext cx="5035164" cy="0"/>
            </a:xfrm>
            <a:prstGeom prst="straightConnector1">
              <a:avLst/>
            </a:prstGeom>
            <a:solidFill>
              <a:schemeClr val="accent6"/>
            </a:solidFill>
            <a:ln w="1270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6" name="Google Shape;276;p9"/>
            <p:cNvSpPr/>
            <p:nvPr/>
          </p:nvSpPr>
          <p:spPr>
            <a:xfrm>
              <a:off x="0" y="2745444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9"/>
            <p:cNvSpPr txBox="1"/>
            <p:nvPr/>
          </p:nvSpPr>
          <p:spPr>
            <a:xfrm>
              <a:off x="0" y="2745444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Paskutinė skaidrė – naudoti literatūros šaltiniai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8" name="Google Shape;278;p9"/>
            <p:cNvCxnSpPr/>
            <p:nvPr/>
          </p:nvCxnSpPr>
          <p:spPr>
            <a:xfrm>
              <a:off x="0" y="3431302"/>
              <a:ext cx="5035164" cy="0"/>
            </a:xfrm>
            <a:prstGeom prst="straightConnector1">
              <a:avLst/>
            </a:prstGeom>
            <a:solidFill>
              <a:srgbClr val="BB582B"/>
            </a:solidFill>
            <a:ln w="12700" cap="flat" cmpd="sng">
              <a:solidFill>
                <a:srgbClr val="BB582B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9" name="Google Shape;279;p9"/>
            <p:cNvSpPr/>
            <p:nvPr/>
          </p:nvSpPr>
          <p:spPr>
            <a:xfrm>
              <a:off x="0" y="3431302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9"/>
            <p:cNvSpPr txBox="1"/>
            <p:nvPr/>
          </p:nvSpPr>
          <p:spPr>
            <a:xfrm>
              <a:off x="0" y="3431302"/>
              <a:ext cx="5035164" cy="68585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Calibri"/>
                <a:buNone/>
              </a:pPr>
              <a:r>
                <a:rPr lang="lt-LT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Toliau pateikti visus klasės atliktus darbus.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5" name="Paveikslėlis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496" y="5274527"/>
            <a:ext cx="2491000" cy="1321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žinė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639</Words>
  <Application>Microsoft Office PowerPoint</Application>
  <PresentationFormat>Demonstracija ekrane (4:3)</PresentationFormat>
  <Paragraphs>114</Paragraphs>
  <Slides>20</Slides>
  <Notes>20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20</vt:i4>
      </vt:variant>
    </vt:vector>
  </HeadingPairs>
  <TitlesOfParts>
    <vt:vector size="26" baseType="lpstr">
      <vt:lpstr>Arial</vt:lpstr>
      <vt:lpstr>Calibri</vt:lpstr>
      <vt:lpstr>Comic Sans MS</vt:lpstr>
      <vt:lpstr>Georgia</vt:lpstr>
      <vt:lpstr>Wingdings</vt:lpstr>
      <vt:lpstr>Office Theme</vt:lpstr>
      <vt:lpstr>Pateikčių rengimas projektui Epochų ratu "Tautinės bendruomenės Lietuvoje"</vt:lpstr>
      <vt:lpstr>Reikalavimai pranešimui pasirinkta tema</vt:lpstr>
      <vt:lpstr>Pranešimo ir pateikties rengimo planavimas</vt:lpstr>
      <vt:lpstr>Prezentacijų rengimo pagrindinės klaidos</vt:lpstr>
      <vt:lpstr>Ko vengti?</vt:lpstr>
      <vt:lpstr>Prezentacijos gali būti:</vt:lpstr>
      <vt:lpstr>Temos atitikimas</vt:lpstr>
      <vt:lpstr>Turinio išdėstymas</vt:lpstr>
      <vt:lpstr>Turinio išdėstymas</vt:lpstr>
      <vt:lpstr>Atminkite!!!</vt:lpstr>
      <vt:lpstr>„PowerPoint“ pateiktis</vt:lpstr>
      <vt:lpstr>Reikalavimai tekstui ir dizainui:</vt:lpstr>
      <vt:lpstr>Fonui parinktą nuotrauka turi būti:</vt:lpstr>
      <vt:lpstr>Reikalavimai paveikslėliams</vt:lpstr>
      <vt:lpstr>„PowerPoint“ pateiktis</vt:lpstr>
      <vt:lpstr>Kas dar turi būti skaidrėse:</vt:lpstr>
      <vt:lpstr>Vertinama už:</vt:lpstr>
      <vt:lpstr>Vertinama už:</vt:lpstr>
      <vt:lpstr>Vertinama už:</vt:lpstr>
      <vt:lpstr>Sėkmės darbe !!!!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Pateikčių rengimas projektui Epochų ratu "Tautinės bendruomenės Lietuvoje"</dc:title>
  <dc:creator>Sandra Ramanauskiene</dc:creator>
  <cp:lastModifiedBy>Sandra</cp:lastModifiedBy>
  <cp:revision>3</cp:revision>
  <dcterms:created xsi:type="dcterms:W3CDTF">2021-01-13T08:22:28Z</dcterms:created>
  <dcterms:modified xsi:type="dcterms:W3CDTF">2025-01-08T10:48:21Z</dcterms:modified>
</cp:coreProperties>
</file>