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2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3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709" r:id="rId1"/>
    <p:sldMasterId id="2147483710" r:id="rId2"/>
    <p:sldMasterId id="2147483711" r:id="rId3"/>
    <p:sldMasterId id="2147483712" r:id="rId4"/>
  </p:sldMasterIdLst>
  <p:notesMasterIdLst>
    <p:notesMasterId r:id="rId31"/>
  </p:notesMasterIdLst>
  <p:sldIdLst>
    <p:sldId id="256" r:id="rId5"/>
    <p:sldId id="280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1" r:id="rId30"/>
  </p:sldIdLst>
  <p:sldSz cx="9144000" cy="5143500" type="screen16x9"/>
  <p:notesSz cx="6858000" cy="9144000"/>
  <p:embeddedFontLst>
    <p:embeddedFont>
      <p:font typeface="Anaheim" panose="020B0604020202020204" charset="-70"/>
      <p:regular r:id="rId32"/>
      <p:bold r:id="rId33"/>
    </p:embeddedFont>
    <p:embeddedFont>
      <p:font typeface="Bebas Neue" panose="020B0606020202050201" pitchFamily="34" charset="-70"/>
      <p:regular r:id="rId34"/>
    </p:embeddedFont>
    <p:embeddedFont>
      <p:font typeface="Cinzel" panose="020B0604020202020204" charset="-70"/>
      <p:regular r:id="rId35"/>
      <p:bold r:id="rId36"/>
    </p:embeddedFont>
    <p:embeddedFont>
      <p:font typeface="Cinzel Medium" panose="020B0604020202020204" charset="-70"/>
      <p:regular r:id="rId37"/>
      <p:bold r:id="rId38"/>
    </p:embeddedFont>
    <p:embeddedFont>
      <p:font typeface="Cinzel SemiBold" panose="020B0604020202020204" charset="-70"/>
      <p:regular r:id="rId39"/>
      <p:bold r:id="rId40"/>
    </p:embeddedFont>
    <p:embeddedFont>
      <p:font typeface="Inter Tight" panose="020B0604020202020204" charset="0"/>
      <p:regular r:id="rId41"/>
      <p:bold r:id="rId42"/>
      <p:italic r:id="rId43"/>
      <p:boldItalic r:id="rId44"/>
    </p:embeddedFont>
    <p:embeddedFont>
      <p:font typeface="Oranienbaum" panose="02000506080000020003" pitchFamily="2" charset="0"/>
      <p:regular r:id="rId45"/>
    </p:embeddedFont>
    <p:embeddedFont>
      <p:font typeface="Play" panose="020B0604020202020204" charset="0"/>
      <p:regular r:id="rId46"/>
      <p:bold r:id="rId4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2" d="100"/>
          <a:sy n="92" d="100"/>
        </p:scale>
        <p:origin x="1186" y="293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8.fntdata"/><Relationship Id="rId21" Type="http://schemas.openxmlformats.org/officeDocument/2006/relationships/slide" Target="slides/slide17.xml"/><Relationship Id="rId34" Type="http://schemas.openxmlformats.org/officeDocument/2006/relationships/font" Target="fonts/font3.fntdata"/><Relationship Id="rId42" Type="http://schemas.openxmlformats.org/officeDocument/2006/relationships/font" Target="fonts/font11.fntdata"/><Relationship Id="rId47" Type="http://schemas.openxmlformats.org/officeDocument/2006/relationships/font" Target="fonts/font16.fntdata"/><Relationship Id="rId50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font" Target="fonts/font9.fntdata"/><Relationship Id="rId45" Type="http://schemas.openxmlformats.org/officeDocument/2006/relationships/font" Target="fonts/font14.fntdata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font" Target="fonts/font5.fntdata"/><Relationship Id="rId49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notesMaster" Target="notesMasters/notesMaster1.xml"/><Relationship Id="rId44" Type="http://schemas.openxmlformats.org/officeDocument/2006/relationships/font" Target="fonts/font13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font" Target="fonts/font4.fntdata"/><Relationship Id="rId43" Type="http://schemas.openxmlformats.org/officeDocument/2006/relationships/font" Target="fonts/font12.fntdata"/><Relationship Id="rId48" Type="http://schemas.openxmlformats.org/officeDocument/2006/relationships/presProps" Target="presProps.xml"/><Relationship Id="rId8" Type="http://schemas.openxmlformats.org/officeDocument/2006/relationships/slide" Target="slides/slide4.xml"/><Relationship Id="rId51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font" Target="fonts/font2.fntdata"/><Relationship Id="rId38" Type="http://schemas.openxmlformats.org/officeDocument/2006/relationships/font" Target="fonts/font7.fntdata"/><Relationship Id="rId46" Type="http://schemas.openxmlformats.org/officeDocument/2006/relationships/font" Target="fonts/font15.fntdata"/><Relationship Id="rId20" Type="http://schemas.openxmlformats.org/officeDocument/2006/relationships/slide" Target="slides/slide16.xml"/><Relationship Id="rId41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1" name="Google Shape;3201;g32b094fa8df_1_30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202" name="Google Shape;3202;g32b094fa8df_1_30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3" name="Google Shape;3253;g2d8655fda8e_0_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254" name="Google Shape;3254;g2d8655fda8e_0_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0" name="Google Shape;3260;g2d8655fda8e_0_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261" name="Google Shape;3261;g2d8655fda8e_0_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7" name="Google Shape;3267;g2d8655fda8e_0_1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268" name="Google Shape;3268;g2d8655fda8e_0_1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4" name="Google Shape;3274;g2d8655fda8e_0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275" name="Google Shape;3275;g2d8655fda8e_0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9" name="Google Shape;3279;g2d8655fda8e_0_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280" name="Google Shape;3280;g2d8655fda8e_0_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6" name="Google Shape;3286;g2d8655fda8e_0_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287" name="Google Shape;3287;g2d8655fda8e_0_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4" name="Google Shape;3294;g2d8655fda8e_0_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295" name="Google Shape;3295;g2d8655fda8e_0_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1" name="Google Shape;3301;g2d8655fda8e_0_1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302" name="Google Shape;3302;g2d8655fda8e_0_1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8" name="Google Shape;3308;g2d8655fda8e_0_1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309" name="Google Shape;3309;g2d8655fda8e_0_1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5" name="Google Shape;3315;g2d8655fda8e_0_1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316" name="Google Shape;3316;g2d8655fda8e_0_1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12">
          <a:extLst>
            <a:ext uri="{FF2B5EF4-FFF2-40B4-BE49-F238E27FC236}">
              <a16:creationId xmlns:a16="http://schemas.microsoft.com/office/drawing/2014/main" id="{4B15A1C9-E4AB-F9C9-EF65-AC8B5B4C77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3" name="Google Shape;3213;g32b094fa8df_1_3013:notes">
            <a:extLst>
              <a:ext uri="{FF2B5EF4-FFF2-40B4-BE49-F238E27FC236}">
                <a16:creationId xmlns:a16="http://schemas.microsoft.com/office/drawing/2014/main" id="{7ADEFE96-FE3C-87F4-F54B-60AC7A00A24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214" name="Google Shape;3214;g32b094fa8df_1_3013:notes">
            <a:extLst>
              <a:ext uri="{FF2B5EF4-FFF2-40B4-BE49-F238E27FC236}">
                <a16:creationId xmlns:a16="http://schemas.microsoft.com/office/drawing/2014/main" id="{C8680DBE-F7C2-EAB7-2517-BB87AD34980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33113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3" name="Google Shape;3323;g32b45801436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324" name="Google Shape;3324;g32b45801436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0" name="Google Shape;3330;g2d8655fda8e_0_1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331" name="Google Shape;3331;g2d8655fda8e_0_1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6" name="Google Shape;3336;g32b5b628bd4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37" name="Google Shape;3337;g32b5b628bd4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3" name="Google Shape;3343;g32b5b628bd4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44" name="Google Shape;3344;g32b5b628bd4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0" name="Google Shape;3350;g32b45801436_2_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51" name="Google Shape;3351;g32b45801436_2_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5" name="Google Shape;3375;g32b5b628bd4_2_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376" name="Google Shape;3376;g32b5b628bd4_2_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12">
          <a:extLst>
            <a:ext uri="{FF2B5EF4-FFF2-40B4-BE49-F238E27FC236}">
              <a16:creationId xmlns:a16="http://schemas.microsoft.com/office/drawing/2014/main" id="{5757AAA1-D46F-6ACD-0175-1AA1087812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3" name="Google Shape;3213;g32b094fa8df_1_3013:notes">
            <a:extLst>
              <a:ext uri="{FF2B5EF4-FFF2-40B4-BE49-F238E27FC236}">
                <a16:creationId xmlns:a16="http://schemas.microsoft.com/office/drawing/2014/main" id="{D6A83AD8-5F64-298D-8FA1-0DFF4B0BBE0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214" name="Google Shape;3214;g32b094fa8df_1_3013:notes">
            <a:extLst>
              <a:ext uri="{FF2B5EF4-FFF2-40B4-BE49-F238E27FC236}">
                <a16:creationId xmlns:a16="http://schemas.microsoft.com/office/drawing/2014/main" id="{E6915850-B045-EE77-3CEC-5B98E7E2750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173692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8" name="Google Shape;3208;g32b094fa8df_1_30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209" name="Google Shape;3209;g32b094fa8df_1_30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3" name="Google Shape;3213;g32b094fa8df_1_30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214" name="Google Shape;3214;g32b094fa8df_1_30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9" name="Google Shape;3219;g2d8655fda8e_0_1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220" name="Google Shape;3220;g2d8655fda8e_0_1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4" name="Google Shape;3224;g2d8655fda8e_0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225" name="Google Shape;3225;g2d8655fda8e_0_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0" name="Google Shape;3230;g2d8655fda8e_0_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231" name="Google Shape;3231;g2d8655fda8e_0_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8" name="Google Shape;3238;g32b1b44bdbd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239" name="Google Shape;3239;g32b1b44bdbd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5" name="Google Shape;3245;g32b1b44bdbd_0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246" name="Google Shape;3246;g32b1b44bdbd_0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s://bit.ly/3A1uf1Q" TargetMode="External"/><Relationship Id="rId1" Type="http://schemas.openxmlformats.org/officeDocument/2006/relationships/slideMaster" Target="../slideMasters/slideMaster2.xml"/><Relationship Id="rId4" Type="http://schemas.openxmlformats.org/officeDocument/2006/relationships/hyperlink" Target="http://bit.ly/2TtBDfr" TargetMode="Externa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4"/>
          <p:cNvSpPr txBox="1">
            <a:spLocks noGrp="1"/>
          </p:cNvSpPr>
          <p:nvPr>
            <p:ph type="ctrTitle"/>
          </p:nvPr>
        </p:nvSpPr>
        <p:spPr>
          <a:xfrm>
            <a:off x="901650" y="1020990"/>
            <a:ext cx="4132500" cy="17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14"/>
          <p:cNvSpPr txBox="1">
            <a:spLocks noGrp="1"/>
          </p:cNvSpPr>
          <p:nvPr>
            <p:ph type="subTitle" idx="1"/>
          </p:nvPr>
        </p:nvSpPr>
        <p:spPr>
          <a:xfrm>
            <a:off x="901650" y="2823215"/>
            <a:ext cx="4132500" cy="47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56" name="Google Shape;56;p14"/>
          <p:cNvSpPr>
            <a:spLocks noGrp="1"/>
          </p:cNvSpPr>
          <p:nvPr>
            <p:ph type="pic" idx="2"/>
          </p:nvPr>
        </p:nvSpPr>
        <p:spPr>
          <a:xfrm>
            <a:off x="5384700" y="539500"/>
            <a:ext cx="2893800" cy="4604100"/>
          </a:xfrm>
          <a:prstGeom prst="rect">
            <a:avLst/>
          </a:prstGeom>
          <a:noFill/>
          <a:ln>
            <a:noFill/>
          </a:ln>
        </p:spPr>
      </p:sp>
      <p:grpSp>
        <p:nvGrpSpPr>
          <p:cNvPr id="57" name="Google Shape;57;p14"/>
          <p:cNvGrpSpPr/>
          <p:nvPr/>
        </p:nvGrpSpPr>
        <p:grpSpPr>
          <a:xfrm>
            <a:off x="112612" y="-1797238"/>
            <a:ext cx="8918641" cy="8737976"/>
            <a:chOff x="112612" y="-1797238"/>
            <a:chExt cx="8918641" cy="8737976"/>
          </a:xfrm>
        </p:grpSpPr>
        <p:grpSp>
          <p:nvGrpSpPr>
            <p:cNvPr id="58" name="Google Shape;58;p14"/>
            <p:cNvGrpSpPr/>
            <p:nvPr/>
          </p:nvGrpSpPr>
          <p:grpSpPr>
            <a:xfrm rot="-5400000">
              <a:off x="-2844068" y="1159442"/>
              <a:ext cx="6401226" cy="487866"/>
              <a:chOff x="1049825" y="2272400"/>
              <a:chExt cx="5508800" cy="419850"/>
            </a:xfrm>
          </p:grpSpPr>
          <p:sp>
            <p:nvSpPr>
              <p:cNvPr id="59" name="Google Shape;59;p14"/>
              <p:cNvSpPr/>
              <p:nvPr/>
            </p:nvSpPr>
            <p:spPr>
              <a:xfrm>
                <a:off x="1055600" y="2452425"/>
                <a:ext cx="2369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477" h="5157" fill="none" extrusionOk="0">
                    <a:moveTo>
                      <a:pt x="0" y="5157"/>
                    </a:moveTo>
                    <a:lnTo>
                      <a:pt x="9477" y="5157"/>
                    </a:lnTo>
                    <a:lnTo>
                      <a:pt x="9477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0" name="Google Shape;60;p14"/>
              <p:cNvSpPr/>
              <p:nvPr/>
            </p:nvSpPr>
            <p:spPr>
              <a:xfrm>
                <a:off x="1055600" y="2452425"/>
                <a:ext cx="2369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477" h="5157" fill="none" extrusionOk="0">
                    <a:moveTo>
                      <a:pt x="9477" y="1"/>
                    </a:moveTo>
                    <a:lnTo>
                      <a:pt x="9477" y="5157"/>
                    </a:lnTo>
                    <a:lnTo>
                      <a:pt x="0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1" name="Google Shape;61;p14"/>
              <p:cNvSpPr/>
              <p:nvPr/>
            </p:nvSpPr>
            <p:spPr>
              <a:xfrm>
                <a:off x="1175850" y="2386175"/>
                <a:ext cx="2369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477" h="7807" fill="none" extrusionOk="0">
                    <a:moveTo>
                      <a:pt x="0" y="5185"/>
                    </a:moveTo>
                    <a:lnTo>
                      <a:pt x="0" y="1"/>
                    </a:lnTo>
                    <a:lnTo>
                      <a:pt x="9477" y="1"/>
                    </a:lnTo>
                    <a:lnTo>
                      <a:pt x="9477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" name="Google Shape;62;p14"/>
              <p:cNvSpPr/>
              <p:nvPr/>
            </p:nvSpPr>
            <p:spPr>
              <a:xfrm>
                <a:off x="1049825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1" y="7807"/>
                    </a:moveTo>
                    <a:lnTo>
                      <a:pt x="1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" name="Google Shape;63;p14"/>
              <p:cNvSpPr/>
              <p:nvPr/>
            </p:nvSpPr>
            <p:spPr>
              <a:xfrm>
                <a:off x="1523650" y="2452425"/>
                <a:ext cx="236950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478" h="5157" fill="none" extrusionOk="0">
                    <a:moveTo>
                      <a:pt x="1" y="5157"/>
                    </a:moveTo>
                    <a:lnTo>
                      <a:pt x="9477" y="5157"/>
                    </a:lnTo>
                    <a:lnTo>
                      <a:pt x="9477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" name="Google Shape;64;p14"/>
              <p:cNvSpPr/>
              <p:nvPr/>
            </p:nvSpPr>
            <p:spPr>
              <a:xfrm>
                <a:off x="1523650" y="2452425"/>
                <a:ext cx="236950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478" h="5157" fill="none" extrusionOk="0">
                    <a:moveTo>
                      <a:pt x="9477" y="1"/>
                    </a:moveTo>
                    <a:lnTo>
                      <a:pt x="9477" y="5157"/>
                    </a:lnTo>
                    <a:lnTo>
                      <a:pt x="1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" name="Google Shape;65;p14"/>
              <p:cNvSpPr/>
              <p:nvPr/>
            </p:nvSpPr>
            <p:spPr>
              <a:xfrm>
                <a:off x="1640325" y="2386175"/>
                <a:ext cx="2405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621" h="7807" fill="none" extrusionOk="0">
                    <a:moveTo>
                      <a:pt x="0" y="5185"/>
                    </a:moveTo>
                    <a:lnTo>
                      <a:pt x="0" y="1"/>
                    </a:lnTo>
                    <a:lnTo>
                      <a:pt x="9621" y="1"/>
                    </a:lnTo>
                    <a:lnTo>
                      <a:pt x="9621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" name="Google Shape;66;p14"/>
              <p:cNvSpPr/>
              <p:nvPr/>
            </p:nvSpPr>
            <p:spPr>
              <a:xfrm>
                <a:off x="1517900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0" y="7807"/>
                    </a:moveTo>
                    <a:lnTo>
                      <a:pt x="0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" name="Google Shape;67;p14"/>
              <p:cNvSpPr/>
              <p:nvPr/>
            </p:nvSpPr>
            <p:spPr>
              <a:xfrm>
                <a:off x="1988850" y="2452425"/>
                <a:ext cx="239800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2" h="5157" fill="none" extrusionOk="0">
                    <a:moveTo>
                      <a:pt x="0" y="5157"/>
                    </a:moveTo>
                    <a:lnTo>
                      <a:pt x="9592" y="5157"/>
                    </a:lnTo>
                    <a:lnTo>
                      <a:pt x="9592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8" name="Google Shape;68;p14"/>
              <p:cNvSpPr/>
              <p:nvPr/>
            </p:nvSpPr>
            <p:spPr>
              <a:xfrm>
                <a:off x="1988850" y="2452425"/>
                <a:ext cx="239800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2" h="5157" fill="none" extrusionOk="0">
                    <a:moveTo>
                      <a:pt x="9592" y="1"/>
                    </a:moveTo>
                    <a:lnTo>
                      <a:pt x="9592" y="5157"/>
                    </a:lnTo>
                    <a:lnTo>
                      <a:pt x="0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9" name="Google Shape;69;p14"/>
              <p:cNvSpPr/>
              <p:nvPr/>
            </p:nvSpPr>
            <p:spPr>
              <a:xfrm>
                <a:off x="2108375" y="2386175"/>
                <a:ext cx="240550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622" h="7807" fill="none" extrusionOk="0">
                    <a:moveTo>
                      <a:pt x="1" y="5185"/>
                    </a:moveTo>
                    <a:lnTo>
                      <a:pt x="1" y="1"/>
                    </a:lnTo>
                    <a:lnTo>
                      <a:pt x="9621" y="1"/>
                    </a:lnTo>
                    <a:lnTo>
                      <a:pt x="9621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0" name="Google Shape;70;p14"/>
              <p:cNvSpPr/>
              <p:nvPr/>
            </p:nvSpPr>
            <p:spPr>
              <a:xfrm>
                <a:off x="1985950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1" y="7807"/>
                    </a:moveTo>
                    <a:lnTo>
                      <a:pt x="1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1" name="Google Shape;71;p14"/>
              <p:cNvSpPr/>
              <p:nvPr/>
            </p:nvSpPr>
            <p:spPr>
              <a:xfrm>
                <a:off x="2456900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1" y="5157"/>
                    </a:moveTo>
                    <a:lnTo>
                      <a:pt x="9593" y="5157"/>
                    </a:lnTo>
                    <a:lnTo>
                      <a:pt x="9593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2" name="Google Shape;72;p14"/>
              <p:cNvSpPr/>
              <p:nvPr/>
            </p:nvSpPr>
            <p:spPr>
              <a:xfrm>
                <a:off x="2456900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9593" y="1"/>
                    </a:moveTo>
                    <a:lnTo>
                      <a:pt x="9593" y="5157"/>
                    </a:lnTo>
                    <a:lnTo>
                      <a:pt x="1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3" name="Google Shape;73;p14"/>
              <p:cNvSpPr/>
              <p:nvPr/>
            </p:nvSpPr>
            <p:spPr>
              <a:xfrm>
                <a:off x="2576450" y="2386175"/>
                <a:ext cx="2405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621" h="7807" fill="none" extrusionOk="0">
                    <a:moveTo>
                      <a:pt x="0" y="5185"/>
                    </a:moveTo>
                    <a:lnTo>
                      <a:pt x="0" y="1"/>
                    </a:lnTo>
                    <a:lnTo>
                      <a:pt x="9621" y="1"/>
                    </a:lnTo>
                    <a:lnTo>
                      <a:pt x="9621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4" name="Google Shape;74;p14"/>
              <p:cNvSpPr/>
              <p:nvPr/>
            </p:nvSpPr>
            <p:spPr>
              <a:xfrm>
                <a:off x="2454025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1" y="7807"/>
                    </a:moveTo>
                    <a:lnTo>
                      <a:pt x="1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5" name="Google Shape;75;p14"/>
              <p:cNvSpPr/>
              <p:nvPr/>
            </p:nvSpPr>
            <p:spPr>
              <a:xfrm>
                <a:off x="2924975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0" y="5157"/>
                    </a:moveTo>
                    <a:lnTo>
                      <a:pt x="9592" y="5157"/>
                    </a:lnTo>
                    <a:lnTo>
                      <a:pt x="9592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6" name="Google Shape;76;p14"/>
              <p:cNvSpPr/>
              <p:nvPr/>
            </p:nvSpPr>
            <p:spPr>
              <a:xfrm>
                <a:off x="2924975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9592" y="1"/>
                    </a:moveTo>
                    <a:lnTo>
                      <a:pt x="9592" y="5157"/>
                    </a:lnTo>
                    <a:lnTo>
                      <a:pt x="0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7" name="Google Shape;77;p14"/>
              <p:cNvSpPr/>
              <p:nvPr/>
            </p:nvSpPr>
            <p:spPr>
              <a:xfrm>
                <a:off x="3044500" y="2386175"/>
                <a:ext cx="240550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622" h="7807" fill="none" extrusionOk="0">
                    <a:moveTo>
                      <a:pt x="1" y="5185"/>
                    </a:moveTo>
                    <a:lnTo>
                      <a:pt x="1" y="1"/>
                    </a:lnTo>
                    <a:lnTo>
                      <a:pt x="9621" y="1"/>
                    </a:lnTo>
                    <a:lnTo>
                      <a:pt x="9621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8" name="Google Shape;78;p14"/>
              <p:cNvSpPr/>
              <p:nvPr/>
            </p:nvSpPr>
            <p:spPr>
              <a:xfrm>
                <a:off x="2922100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0" y="7807"/>
                    </a:moveTo>
                    <a:lnTo>
                      <a:pt x="0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9" name="Google Shape;79;p14"/>
              <p:cNvSpPr/>
              <p:nvPr/>
            </p:nvSpPr>
            <p:spPr>
              <a:xfrm>
                <a:off x="3393025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1" y="5157"/>
                    </a:moveTo>
                    <a:lnTo>
                      <a:pt x="9593" y="5157"/>
                    </a:lnTo>
                    <a:lnTo>
                      <a:pt x="9593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0" name="Google Shape;80;p14"/>
              <p:cNvSpPr/>
              <p:nvPr/>
            </p:nvSpPr>
            <p:spPr>
              <a:xfrm>
                <a:off x="3393025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9593" y="1"/>
                    </a:moveTo>
                    <a:lnTo>
                      <a:pt x="9593" y="5157"/>
                    </a:lnTo>
                    <a:lnTo>
                      <a:pt x="1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1" name="Google Shape;81;p14"/>
              <p:cNvSpPr/>
              <p:nvPr/>
            </p:nvSpPr>
            <p:spPr>
              <a:xfrm>
                <a:off x="3512575" y="2386175"/>
                <a:ext cx="2405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621" h="7807" fill="none" extrusionOk="0">
                    <a:moveTo>
                      <a:pt x="0" y="5185"/>
                    </a:moveTo>
                    <a:lnTo>
                      <a:pt x="0" y="1"/>
                    </a:lnTo>
                    <a:lnTo>
                      <a:pt x="9621" y="1"/>
                    </a:lnTo>
                    <a:lnTo>
                      <a:pt x="9621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2" name="Google Shape;82;p14"/>
              <p:cNvSpPr/>
              <p:nvPr/>
            </p:nvSpPr>
            <p:spPr>
              <a:xfrm>
                <a:off x="3390150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1" y="7807"/>
                    </a:moveTo>
                    <a:lnTo>
                      <a:pt x="1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3" name="Google Shape;83;p14"/>
              <p:cNvSpPr/>
              <p:nvPr/>
            </p:nvSpPr>
            <p:spPr>
              <a:xfrm>
                <a:off x="3861100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1" y="5157"/>
                    </a:moveTo>
                    <a:lnTo>
                      <a:pt x="9592" y="5157"/>
                    </a:lnTo>
                    <a:lnTo>
                      <a:pt x="9592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4" name="Google Shape;84;p14"/>
              <p:cNvSpPr/>
              <p:nvPr/>
            </p:nvSpPr>
            <p:spPr>
              <a:xfrm>
                <a:off x="3861100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9592" y="1"/>
                    </a:moveTo>
                    <a:lnTo>
                      <a:pt x="9592" y="5157"/>
                    </a:lnTo>
                    <a:lnTo>
                      <a:pt x="1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" name="Google Shape;85;p14"/>
              <p:cNvSpPr/>
              <p:nvPr/>
            </p:nvSpPr>
            <p:spPr>
              <a:xfrm>
                <a:off x="3980650" y="2386175"/>
                <a:ext cx="2405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621" h="7807" fill="none" extrusionOk="0">
                    <a:moveTo>
                      <a:pt x="0" y="5185"/>
                    </a:moveTo>
                    <a:lnTo>
                      <a:pt x="0" y="1"/>
                    </a:lnTo>
                    <a:lnTo>
                      <a:pt x="9621" y="1"/>
                    </a:lnTo>
                    <a:lnTo>
                      <a:pt x="9621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" name="Google Shape;86;p14"/>
              <p:cNvSpPr/>
              <p:nvPr/>
            </p:nvSpPr>
            <p:spPr>
              <a:xfrm>
                <a:off x="3858225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0" y="7807"/>
                    </a:moveTo>
                    <a:lnTo>
                      <a:pt x="0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" name="Google Shape;87;p14"/>
              <p:cNvSpPr/>
              <p:nvPr/>
            </p:nvSpPr>
            <p:spPr>
              <a:xfrm>
                <a:off x="4329175" y="2452425"/>
                <a:ext cx="239800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2" h="5157" fill="none" extrusionOk="0">
                    <a:moveTo>
                      <a:pt x="0" y="5157"/>
                    </a:moveTo>
                    <a:lnTo>
                      <a:pt x="9592" y="5157"/>
                    </a:lnTo>
                    <a:lnTo>
                      <a:pt x="9592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8" name="Google Shape;88;p14"/>
              <p:cNvSpPr/>
              <p:nvPr/>
            </p:nvSpPr>
            <p:spPr>
              <a:xfrm>
                <a:off x="4329175" y="2452425"/>
                <a:ext cx="239800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2" h="5157" fill="none" extrusionOk="0">
                    <a:moveTo>
                      <a:pt x="9592" y="1"/>
                    </a:moveTo>
                    <a:lnTo>
                      <a:pt x="9592" y="5157"/>
                    </a:lnTo>
                    <a:lnTo>
                      <a:pt x="0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9" name="Google Shape;89;p14"/>
              <p:cNvSpPr/>
              <p:nvPr/>
            </p:nvSpPr>
            <p:spPr>
              <a:xfrm>
                <a:off x="4448700" y="2386175"/>
                <a:ext cx="240550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622" h="7807" fill="none" extrusionOk="0">
                    <a:moveTo>
                      <a:pt x="1" y="5185"/>
                    </a:moveTo>
                    <a:lnTo>
                      <a:pt x="1" y="1"/>
                    </a:lnTo>
                    <a:lnTo>
                      <a:pt x="9621" y="1"/>
                    </a:lnTo>
                    <a:lnTo>
                      <a:pt x="9621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0" name="Google Shape;90;p14"/>
              <p:cNvSpPr/>
              <p:nvPr/>
            </p:nvSpPr>
            <p:spPr>
              <a:xfrm>
                <a:off x="4322675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1" y="7807"/>
                    </a:moveTo>
                    <a:lnTo>
                      <a:pt x="1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1" name="Google Shape;91;p14"/>
              <p:cNvSpPr/>
              <p:nvPr/>
            </p:nvSpPr>
            <p:spPr>
              <a:xfrm>
                <a:off x="4797225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1" y="5157"/>
                    </a:moveTo>
                    <a:lnTo>
                      <a:pt x="9593" y="5157"/>
                    </a:lnTo>
                    <a:lnTo>
                      <a:pt x="9593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2" name="Google Shape;92;p14"/>
              <p:cNvSpPr/>
              <p:nvPr/>
            </p:nvSpPr>
            <p:spPr>
              <a:xfrm>
                <a:off x="4797225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9593" y="1"/>
                    </a:moveTo>
                    <a:lnTo>
                      <a:pt x="9593" y="5157"/>
                    </a:lnTo>
                    <a:lnTo>
                      <a:pt x="1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3" name="Google Shape;93;p14"/>
              <p:cNvSpPr/>
              <p:nvPr/>
            </p:nvSpPr>
            <p:spPr>
              <a:xfrm>
                <a:off x="4916775" y="2386175"/>
                <a:ext cx="2405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621" h="7807" fill="none" extrusionOk="0">
                    <a:moveTo>
                      <a:pt x="0" y="5185"/>
                    </a:moveTo>
                    <a:lnTo>
                      <a:pt x="0" y="1"/>
                    </a:lnTo>
                    <a:lnTo>
                      <a:pt x="9621" y="1"/>
                    </a:lnTo>
                    <a:lnTo>
                      <a:pt x="9621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" name="Google Shape;94;p14"/>
              <p:cNvSpPr/>
              <p:nvPr/>
            </p:nvSpPr>
            <p:spPr>
              <a:xfrm>
                <a:off x="4790750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1" y="7807"/>
                    </a:moveTo>
                    <a:lnTo>
                      <a:pt x="1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" name="Google Shape;95;p14"/>
              <p:cNvSpPr/>
              <p:nvPr/>
            </p:nvSpPr>
            <p:spPr>
              <a:xfrm>
                <a:off x="5265300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0" y="5157"/>
                    </a:moveTo>
                    <a:lnTo>
                      <a:pt x="9592" y="5157"/>
                    </a:lnTo>
                    <a:lnTo>
                      <a:pt x="9592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" name="Google Shape;96;p14"/>
              <p:cNvSpPr/>
              <p:nvPr/>
            </p:nvSpPr>
            <p:spPr>
              <a:xfrm>
                <a:off x="5265300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9592" y="1"/>
                    </a:moveTo>
                    <a:lnTo>
                      <a:pt x="9592" y="5157"/>
                    </a:lnTo>
                    <a:lnTo>
                      <a:pt x="0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" name="Google Shape;97;p14"/>
              <p:cNvSpPr/>
              <p:nvPr/>
            </p:nvSpPr>
            <p:spPr>
              <a:xfrm>
                <a:off x="5384825" y="2386175"/>
                <a:ext cx="23767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507" h="7807" fill="none" extrusionOk="0">
                    <a:moveTo>
                      <a:pt x="1" y="5185"/>
                    </a:moveTo>
                    <a:lnTo>
                      <a:pt x="1" y="1"/>
                    </a:lnTo>
                    <a:lnTo>
                      <a:pt x="9506" y="1"/>
                    </a:lnTo>
                    <a:lnTo>
                      <a:pt x="9506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" name="Google Shape;98;p14"/>
              <p:cNvSpPr/>
              <p:nvPr/>
            </p:nvSpPr>
            <p:spPr>
              <a:xfrm>
                <a:off x="5258825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0" y="7807"/>
                    </a:moveTo>
                    <a:lnTo>
                      <a:pt x="0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" name="Google Shape;99;p14"/>
              <p:cNvSpPr/>
              <p:nvPr/>
            </p:nvSpPr>
            <p:spPr>
              <a:xfrm>
                <a:off x="5733375" y="2452425"/>
                <a:ext cx="2369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477" h="5157" fill="none" extrusionOk="0">
                    <a:moveTo>
                      <a:pt x="0" y="5157"/>
                    </a:moveTo>
                    <a:lnTo>
                      <a:pt x="9477" y="5157"/>
                    </a:lnTo>
                    <a:lnTo>
                      <a:pt x="9477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0" name="Google Shape;100;p14"/>
              <p:cNvSpPr/>
              <p:nvPr/>
            </p:nvSpPr>
            <p:spPr>
              <a:xfrm>
                <a:off x="5733375" y="2452425"/>
                <a:ext cx="2369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477" h="5157" fill="none" extrusionOk="0">
                    <a:moveTo>
                      <a:pt x="9477" y="1"/>
                    </a:moveTo>
                    <a:lnTo>
                      <a:pt x="9477" y="5157"/>
                    </a:lnTo>
                    <a:lnTo>
                      <a:pt x="0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1" name="Google Shape;101;p14"/>
              <p:cNvSpPr/>
              <p:nvPr/>
            </p:nvSpPr>
            <p:spPr>
              <a:xfrm>
                <a:off x="5850025" y="2386175"/>
                <a:ext cx="2405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621" h="7807" fill="none" extrusionOk="0">
                    <a:moveTo>
                      <a:pt x="0" y="5185"/>
                    </a:moveTo>
                    <a:lnTo>
                      <a:pt x="0" y="1"/>
                    </a:lnTo>
                    <a:lnTo>
                      <a:pt x="9621" y="1"/>
                    </a:lnTo>
                    <a:lnTo>
                      <a:pt x="9621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2" name="Google Shape;102;p14"/>
              <p:cNvSpPr/>
              <p:nvPr/>
            </p:nvSpPr>
            <p:spPr>
              <a:xfrm>
                <a:off x="5726875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1" y="7807"/>
                    </a:moveTo>
                    <a:lnTo>
                      <a:pt x="1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3" name="Google Shape;103;p14"/>
              <p:cNvSpPr/>
              <p:nvPr/>
            </p:nvSpPr>
            <p:spPr>
              <a:xfrm>
                <a:off x="6198550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0" y="5157"/>
                    </a:moveTo>
                    <a:lnTo>
                      <a:pt x="9592" y="5157"/>
                    </a:lnTo>
                    <a:lnTo>
                      <a:pt x="9592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4" name="Google Shape;104;p14"/>
              <p:cNvSpPr/>
              <p:nvPr/>
            </p:nvSpPr>
            <p:spPr>
              <a:xfrm>
                <a:off x="6198550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9592" y="1"/>
                    </a:moveTo>
                    <a:lnTo>
                      <a:pt x="9592" y="5157"/>
                    </a:lnTo>
                    <a:lnTo>
                      <a:pt x="0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5" name="Google Shape;105;p14"/>
              <p:cNvSpPr/>
              <p:nvPr/>
            </p:nvSpPr>
            <p:spPr>
              <a:xfrm>
                <a:off x="6318075" y="2386175"/>
                <a:ext cx="240550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622" h="7807" fill="none" extrusionOk="0">
                    <a:moveTo>
                      <a:pt x="1" y="5185"/>
                    </a:moveTo>
                    <a:lnTo>
                      <a:pt x="1" y="1"/>
                    </a:lnTo>
                    <a:lnTo>
                      <a:pt x="9621" y="1"/>
                    </a:lnTo>
                    <a:lnTo>
                      <a:pt x="9621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6" name="Google Shape;106;p14"/>
              <p:cNvSpPr/>
              <p:nvPr/>
            </p:nvSpPr>
            <p:spPr>
              <a:xfrm>
                <a:off x="6194950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0" y="7807"/>
                    </a:moveTo>
                    <a:lnTo>
                      <a:pt x="0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7" name="Google Shape;107;p14"/>
              <p:cNvSpPr/>
              <p:nvPr/>
            </p:nvSpPr>
            <p:spPr>
              <a:xfrm>
                <a:off x="1049825" y="2272400"/>
                <a:ext cx="55088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20352" h="1" fill="none" extrusionOk="0">
                    <a:moveTo>
                      <a:pt x="1" y="1"/>
                    </a:moveTo>
                    <a:lnTo>
                      <a:pt x="220351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8" name="Google Shape;108;p14"/>
              <p:cNvSpPr/>
              <p:nvPr/>
            </p:nvSpPr>
            <p:spPr>
              <a:xfrm>
                <a:off x="1049825" y="2692225"/>
                <a:ext cx="55088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20352" h="1" fill="none" extrusionOk="0">
                    <a:moveTo>
                      <a:pt x="1" y="0"/>
                    </a:moveTo>
                    <a:lnTo>
                      <a:pt x="220351" y="0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09" name="Google Shape;109;p14"/>
            <p:cNvGrpSpPr/>
            <p:nvPr/>
          </p:nvGrpSpPr>
          <p:grpSpPr>
            <a:xfrm rot="-5400000">
              <a:off x="5586707" y="3496192"/>
              <a:ext cx="6401226" cy="487866"/>
              <a:chOff x="1049825" y="2272400"/>
              <a:chExt cx="5508800" cy="419850"/>
            </a:xfrm>
          </p:grpSpPr>
          <p:sp>
            <p:nvSpPr>
              <p:cNvPr id="110" name="Google Shape;110;p14"/>
              <p:cNvSpPr/>
              <p:nvPr/>
            </p:nvSpPr>
            <p:spPr>
              <a:xfrm>
                <a:off x="1055600" y="2452425"/>
                <a:ext cx="2369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477" h="5157" fill="none" extrusionOk="0">
                    <a:moveTo>
                      <a:pt x="0" y="5157"/>
                    </a:moveTo>
                    <a:lnTo>
                      <a:pt x="9477" y="5157"/>
                    </a:lnTo>
                    <a:lnTo>
                      <a:pt x="9477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1" name="Google Shape;111;p14"/>
              <p:cNvSpPr/>
              <p:nvPr/>
            </p:nvSpPr>
            <p:spPr>
              <a:xfrm>
                <a:off x="1055600" y="2452425"/>
                <a:ext cx="2369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477" h="5157" fill="none" extrusionOk="0">
                    <a:moveTo>
                      <a:pt x="9477" y="1"/>
                    </a:moveTo>
                    <a:lnTo>
                      <a:pt x="9477" y="5157"/>
                    </a:lnTo>
                    <a:lnTo>
                      <a:pt x="0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2" name="Google Shape;112;p14"/>
              <p:cNvSpPr/>
              <p:nvPr/>
            </p:nvSpPr>
            <p:spPr>
              <a:xfrm>
                <a:off x="1175850" y="2386175"/>
                <a:ext cx="2369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477" h="7807" fill="none" extrusionOk="0">
                    <a:moveTo>
                      <a:pt x="0" y="5185"/>
                    </a:moveTo>
                    <a:lnTo>
                      <a:pt x="0" y="1"/>
                    </a:lnTo>
                    <a:lnTo>
                      <a:pt x="9477" y="1"/>
                    </a:lnTo>
                    <a:lnTo>
                      <a:pt x="9477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3" name="Google Shape;113;p14"/>
              <p:cNvSpPr/>
              <p:nvPr/>
            </p:nvSpPr>
            <p:spPr>
              <a:xfrm>
                <a:off x="1049825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1" y="7807"/>
                    </a:moveTo>
                    <a:lnTo>
                      <a:pt x="1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4" name="Google Shape;114;p14"/>
              <p:cNvSpPr/>
              <p:nvPr/>
            </p:nvSpPr>
            <p:spPr>
              <a:xfrm>
                <a:off x="1523650" y="2452425"/>
                <a:ext cx="236950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478" h="5157" fill="none" extrusionOk="0">
                    <a:moveTo>
                      <a:pt x="1" y="5157"/>
                    </a:moveTo>
                    <a:lnTo>
                      <a:pt x="9477" y="5157"/>
                    </a:lnTo>
                    <a:lnTo>
                      <a:pt x="9477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5" name="Google Shape;115;p14"/>
              <p:cNvSpPr/>
              <p:nvPr/>
            </p:nvSpPr>
            <p:spPr>
              <a:xfrm>
                <a:off x="1523650" y="2452425"/>
                <a:ext cx="236950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478" h="5157" fill="none" extrusionOk="0">
                    <a:moveTo>
                      <a:pt x="9477" y="1"/>
                    </a:moveTo>
                    <a:lnTo>
                      <a:pt x="9477" y="5157"/>
                    </a:lnTo>
                    <a:lnTo>
                      <a:pt x="1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6" name="Google Shape;116;p14"/>
              <p:cNvSpPr/>
              <p:nvPr/>
            </p:nvSpPr>
            <p:spPr>
              <a:xfrm>
                <a:off x="1640325" y="2386175"/>
                <a:ext cx="2405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621" h="7807" fill="none" extrusionOk="0">
                    <a:moveTo>
                      <a:pt x="0" y="5185"/>
                    </a:moveTo>
                    <a:lnTo>
                      <a:pt x="0" y="1"/>
                    </a:lnTo>
                    <a:lnTo>
                      <a:pt x="9621" y="1"/>
                    </a:lnTo>
                    <a:lnTo>
                      <a:pt x="9621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7" name="Google Shape;117;p14"/>
              <p:cNvSpPr/>
              <p:nvPr/>
            </p:nvSpPr>
            <p:spPr>
              <a:xfrm>
                <a:off x="1517900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0" y="7807"/>
                    </a:moveTo>
                    <a:lnTo>
                      <a:pt x="0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8" name="Google Shape;118;p14"/>
              <p:cNvSpPr/>
              <p:nvPr/>
            </p:nvSpPr>
            <p:spPr>
              <a:xfrm>
                <a:off x="1988850" y="2452425"/>
                <a:ext cx="239800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2" h="5157" fill="none" extrusionOk="0">
                    <a:moveTo>
                      <a:pt x="0" y="5157"/>
                    </a:moveTo>
                    <a:lnTo>
                      <a:pt x="9592" y="5157"/>
                    </a:lnTo>
                    <a:lnTo>
                      <a:pt x="9592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9" name="Google Shape;119;p14"/>
              <p:cNvSpPr/>
              <p:nvPr/>
            </p:nvSpPr>
            <p:spPr>
              <a:xfrm>
                <a:off x="1988850" y="2452425"/>
                <a:ext cx="239800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2" h="5157" fill="none" extrusionOk="0">
                    <a:moveTo>
                      <a:pt x="9592" y="1"/>
                    </a:moveTo>
                    <a:lnTo>
                      <a:pt x="9592" y="5157"/>
                    </a:lnTo>
                    <a:lnTo>
                      <a:pt x="0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0" name="Google Shape;120;p14"/>
              <p:cNvSpPr/>
              <p:nvPr/>
            </p:nvSpPr>
            <p:spPr>
              <a:xfrm>
                <a:off x="2108375" y="2386175"/>
                <a:ext cx="240550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622" h="7807" fill="none" extrusionOk="0">
                    <a:moveTo>
                      <a:pt x="1" y="5185"/>
                    </a:moveTo>
                    <a:lnTo>
                      <a:pt x="1" y="1"/>
                    </a:lnTo>
                    <a:lnTo>
                      <a:pt x="9621" y="1"/>
                    </a:lnTo>
                    <a:lnTo>
                      <a:pt x="9621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1" name="Google Shape;121;p14"/>
              <p:cNvSpPr/>
              <p:nvPr/>
            </p:nvSpPr>
            <p:spPr>
              <a:xfrm>
                <a:off x="1985950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1" y="7807"/>
                    </a:moveTo>
                    <a:lnTo>
                      <a:pt x="1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2" name="Google Shape;122;p14"/>
              <p:cNvSpPr/>
              <p:nvPr/>
            </p:nvSpPr>
            <p:spPr>
              <a:xfrm>
                <a:off x="2456900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1" y="5157"/>
                    </a:moveTo>
                    <a:lnTo>
                      <a:pt x="9593" y="5157"/>
                    </a:lnTo>
                    <a:lnTo>
                      <a:pt x="9593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3" name="Google Shape;123;p14"/>
              <p:cNvSpPr/>
              <p:nvPr/>
            </p:nvSpPr>
            <p:spPr>
              <a:xfrm>
                <a:off x="2456900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9593" y="1"/>
                    </a:moveTo>
                    <a:lnTo>
                      <a:pt x="9593" y="5157"/>
                    </a:lnTo>
                    <a:lnTo>
                      <a:pt x="1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4" name="Google Shape;124;p14"/>
              <p:cNvSpPr/>
              <p:nvPr/>
            </p:nvSpPr>
            <p:spPr>
              <a:xfrm>
                <a:off x="2576450" y="2386175"/>
                <a:ext cx="2405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621" h="7807" fill="none" extrusionOk="0">
                    <a:moveTo>
                      <a:pt x="0" y="5185"/>
                    </a:moveTo>
                    <a:lnTo>
                      <a:pt x="0" y="1"/>
                    </a:lnTo>
                    <a:lnTo>
                      <a:pt x="9621" y="1"/>
                    </a:lnTo>
                    <a:lnTo>
                      <a:pt x="9621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5" name="Google Shape;125;p14"/>
              <p:cNvSpPr/>
              <p:nvPr/>
            </p:nvSpPr>
            <p:spPr>
              <a:xfrm>
                <a:off x="2454025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1" y="7807"/>
                    </a:moveTo>
                    <a:lnTo>
                      <a:pt x="1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6" name="Google Shape;126;p14"/>
              <p:cNvSpPr/>
              <p:nvPr/>
            </p:nvSpPr>
            <p:spPr>
              <a:xfrm>
                <a:off x="2924975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0" y="5157"/>
                    </a:moveTo>
                    <a:lnTo>
                      <a:pt x="9592" y="5157"/>
                    </a:lnTo>
                    <a:lnTo>
                      <a:pt x="9592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7" name="Google Shape;127;p14"/>
              <p:cNvSpPr/>
              <p:nvPr/>
            </p:nvSpPr>
            <p:spPr>
              <a:xfrm>
                <a:off x="2924975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9592" y="1"/>
                    </a:moveTo>
                    <a:lnTo>
                      <a:pt x="9592" y="5157"/>
                    </a:lnTo>
                    <a:lnTo>
                      <a:pt x="0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8" name="Google Shape;128;p14"/>
              <p:cNvSpPr/>
              <p:nvPr/>
            </p:nvSpPr>
            <p:spPr>
              <a:xfrm>
                <a:off x="3044500" y="2386175"/>
                <a:ext cx="240550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622" h="7807" fill="none" extrusionOk="0">
                    <a:moveTo>
                      <a:pt x="1" y="5185"/>
                    </a:moveTo>
                    <a:lnTo>
                      <a:pt x="1" y="1"/>
                    </a:lnTo>
                    <a:lnTo>
                      <a:pt x="9621" y="1"/>
                    </a:lnTo>
                    <a:lnTo>
                      <a:pt x="9621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9" name="Google Shape;129;p14"/>
              <p:cNvSpPr/>
              <p:nvPr/>
            </p:nvSpPr>
            <p:spPr>
              <a:xfrm>
                <a:off x="2922100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0" y="7807"/>
                    </a:moveTo>
                    <a:lnTo>
                      <a:pt x="0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0" name="Google Shape;130;p14"/>
              <p:cNvSpPr/>
              <p:nvPr/>
            </p:nvSpPr>
            <p:spPr>
              <a:xfrm>
                <a:off x="3393025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1" y="5157"/>
                    </a:moveTo>
                    <a:lnTo>
                      <a:pt x="9593" y="5157"/>
                    </a:lnTo>
                    <a:lnTo>
                      <a:pt x="9593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1" name="Google Shape;131;p14"/>
              <p:cNvSpPr/>
              <p:nvPr/>
            </p:nvSpPr>
            <p:spPr>
              <a:xfrm>
                <a:off x="3393025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9593" y="1"/>
                    </a:moveTo>
                    <a:lnTo>
                      <a:pt x="9593" y="5157"/>
                    </a:lnTo>
                    <a:lnTo>
                      <a:pt x="1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2" name="Google Shape;132;p14"/>
              <p:cNvSpPr/>
              <p:nvPr/>
            </p:nvSpPr>
            <p:spPr>
              <a:xfrm>
                <a:off x="3512575" y="2386175"/>
                <a:ext cx="2405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621" h="7807" fill="none" extrusionOk="0">
                    <a:moveTo>
                      <a:pt x="0" y="5185"/>
                    </a:moveTo>
                    <a:lnTo>
                      <a:pt x="0" y="1"/>
                    </a:lnTo>
                    <a:lnTo>
                      <a:pt x="9621" y="1"/>
                    </a:lnTo>
                    <a:lnTo>
                      <a:pt x="9621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3" name="Google Shape;133;p14"/>
              <p:cNvSpPr/>
              <p:nvPr/>
            </p:nvSpPr>
            <p:spPr>
              <a:xfrm>
                <a:off x="3390150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1" y="7807"/>
                    </a:moveTo>
                    <a:lnTo>
                      <a:pt x="1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4" name="Google Shape;134;p14"/>
              <p:cNvSpPr/>
              <p:nvPr/>
            </p:nvSpPr>
            <p:spPr>
              <a:xfrm>
                <a:off x="3861100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1" y="5157"/>
                    </a:moveTo>
                    <a:lnTo>
                      <a:pt x="9592" y="5157"/>
                    </a:lnTo>
                    <a:lnTo>
                      <a:pt x="9592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5" name="Google Shape;135;p14"/>
              <p:cNvSpPr/>
              <p:nvPr/>
            </p:nvSpPr>
            <p:spPr>
              <a:xfrm>
                <a:off x="3861100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9592" y="1"/>
                    </a:moveTo>
                    <a:lnTo>
                      <a:pt x="9592" y="5157"/>
                    </a:lnTo>
                    <a:lnTo>
                      <a:pt x="1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6" name="Google Shape;136;p14"/>
              <p:cNvSpPr/>
              <p:nvPr/>
            </p:nvSpPr>
            <p:spPr>
              <a:xfrm>
                <a:off x="3980650" y="2386175"/>
                <a:ext cx="2405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621" h="7807" fill="none" extrusionOk="0">
                    <a:moveTo>
                      <a:pt x="0" y="5185"/>
                    </a:moveTo>
                    <a:lnTo>
                      <a:pt x="0" y="1"/>
                    </a:lnTo>
                    <a:lnTo>
                      <a:pt x="9621" y="1"/>
                    </a:lnTo>
                    <a:lnTo>
                      <a:pt x="9621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7" name="Google Shape;137;p14"/>
              <p:cNvSpPr/>
              <p:nvPr/>
            </p:nvSpPr>
            <p:spPr>
              <a:xfrm>
                <a:off x="3858225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0" y="7807"/>
                    </a:moveTo>
                    <a:lnTo>
                      <a:pt x="0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8" name="Google Shape;138;p14"/>
              <p:cNvSpPr/>
              <p:nvPr/>
            </p:nvSpPr>
            <p:spPr>
              <a:xfrm>
                <a:off x="4329175" y="2452425"/>
                <a:ext cx="239800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2" h="5157" fill="none" extrusionOk="0">
                    <a:moveTo>
                      <a:pt x="0" y="5157"/>
                    </a:moveTo>
                    <a:lnTo>
                      <a:pt x="9592" y="5157"/>
                    </a:lnTo>
                    <a:lnTo>
                      <a:pt x="9592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9" name="Google Shape;139;p14"/>
              <p:cNvSpPr/>
              <p:nvPr/>
            </p:nvSpPr>
            <p:spPr>
              <a:xfrm>
                <a:off x="4329175" y="2452425"/>
                <a:ext cx="239800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2" h="5157" fill="none" extrusionOk="0">
                    <a:moveTo>
                      <a:pt x="9592" y="1"/>
                    </a:moveTo>
                    <a:lnTo>
                      <a:pt x="9592" y="5157"/>
                    </a:lnTo>
                    <a:lnTo>
                      <a:pt x="0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0" name="Google Shape;140;p14"/>
              <p:cNvSpPr/>
              <p:nvPr/>
            </p:nvSpPr>
            <p:spPr>
              <a:xfrm>
                <a:off x="4448700" y="2386175"/>
                <a:ext cx="240550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622" h="7807" fill="none" extrusionOk="0">
                    <a:moveTo>
                      <a:pt x="1" y="5185"/>
                    </a:moveTo>
                    <a:lnTo>
                      <a:pt x="1" y="1"/>
                    </a:lnTo>
                    <a:lnTo>
                      <a:pt x="9621" y="1"/>
                    </a:lnTo>
                    <a:lnTo>
                      <a:pt x="9621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1" name="Google Shape;141;p14"/>
              <p:cNvSpPr/>
              <p:nvPr/>
            </p:nvSpPr>
            <p:spPr>
              <a:xfrm>
                <a:off x="4322675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1" y="7807"/>
                    </a:moveTo>
                    <a:lnTo>
                      <a:pt x="1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2" name="Google Shape;142;p14"/>
              <p:cNvSpPr/>
              <p:nvPr/>
            </p:nvSpPr>
            <p:spPr>
              <a:xfrm>
                <a:off x="4797225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1" y="5157"/>
                    </a:moveTo>
                    <a:lnTo>
                      <a:pt x="9593" y="5157"/>
                    </a:lnTo>
                    <a:lnTo>
                      <a:pt x="9593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3" name="Google Shape;143;p14"/>
              <p:cNvSpPr/>
              <p:nvPr/>
            </p:nvSpPr>
            <p:spPr>
              <a:xfrm>
                <a:off x="4797225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9593" y="1"/>
                    </a:moveTo>
                    <a:lnTo>
                      <a:pt x="9593" y="5157"/>
                    </a:lnTo>
                    <a:lnTo>
                      <a:pt x="1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4" name="Google Shape;144;p14"/>
              <p:cNvSpPr/>
              <p:nvPr/>
            </p:nvSpPr>
            <p:spPr>
              <a:xfrm>
                <a:off x="4916775" y="2386175"/>
                <a:ext cx="2405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621" h="7807" fill="none" extrusionOk="0">
                    <a:moveTo>
                      <a:pt x="0" y="5185"/>
                    </a:moveTo>
                    <a:lnTo>
                      <a:pt x="0" y="1"/>
                    </a:lnTo>
                    <a:lnTo>
                      <a:pt x="9621" y="1"/>
                    </a:lnTo>
                    <a:lnTo>
                      <a:pt x="9621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5" name="Google Shape;145;p14"/>
              <p:cNvSpPr/>
              <p:nvPr/>
            </p:nvSpPr>
            <p:spPr>
              <a:xfrm>
                <a:off x="4790750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1" y="7807"/>
                    </a:moveTo>
                    <a:lnTo>
                      <a:pt x="1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6" name="Google Shape;146;p14"/>
              <p:cNvSpPr/>
              <p:nvPr/>
            </p:nvSpPr>
            <p:spPr>
              <a:xfrm>
                <a:off x="5265300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0" y="5157"/>
                    </a:moveTo>
                    <a:lnTo>
                      <a:pt x="9592" y="5157"/>
                    </a:lnTo>
                    <a:lnTo>
                      <a:pt x="9592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7" name="Google Shape;147;p14"/>
              <p:cNvSpPr/>
              <p:nvPr/>
            </p:nvSpPr>
            <p:spPr>
              <a:xfrm>
                <a:off x="5265300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9592" y="1"/>
                    </a:moveTo>
                    <a:lnTo>
                      <a:pt x="9592" y="5157"/>
                    </a:lnTo>
                    <a:lnTo>
                      <a:pt x="0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8" name="Google Shape;148;p14"/>
              <p:cNvSpPr/>
              <p:nvPr/>
            </p:nvSpPr>
            <p:spPr>
              <a:xfrm>
                <a:off x="5384825" y="2386175"/>
                <a:ext cx="23767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507" h="7807" fill="none" extrusionOk="0">
                    <a:moveTo>
                      <a:pt x="1" y="5185"/>
                    </a:moveTo>
                    <a:lnTo>
                      <a:pt x="1" y="1"/>
                    </a:lnTo>
                    <a:lnTo>
                      <a:pt x="9506" y="1"/>
                    </a:lnTo>
                    <a:lnTo>
                      <a:pt x="9506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9" name="Google Shape;149;p14"/>
              <p:cNvSpPr/>
              <p:nvPr/>
            </p:nvSpPr>
            <p:spPr>
              <a:xfrm>
                <a:off x="5258825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0" y="7807"/>
                    </a:moveTo>
                    <a:lnTo>
                      <a:pt x="0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0" name="Google Shape;150;p14"/>
              <p:cNvSpPr/>
              <p:nvPr/>
            </p:nvSpPr>
            <p:spPr>
              <a:xfrm>
                <a:off x="5733375" y="2452425"/>
                <a:ext cx="2369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477" h="5157" fill="none" extrusionOk="0">
                    <a:moveTo>
                      <a:pt x="0" y="5157"/>
                    </a:moveTo>
                    <a:lnTo>
                      <a:pt x="9477" y="5157"/>
                    </a:lnTo>
                    <a:lnTo>
                      <a:pt x="9477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1" name="Google Shape;151;p14"/>
              <p:cNvSpPr/>
              <p:nvPr/>
            </p:nvSpPr>
            <p:spPr>
              <a:xfrm>
                <a:off x="5733375" y="2452425"/>
                <a:ext cx="2369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477" h="5157" fill="none" extrusionOk="0">
                    <a:moveTo>
                      <a:pt x="9477" y="1"/>
                    </a:moveTo>
                    <a:lnTo>
                      <a:pt x="9477" y="5157"/>
                    </a:lnTo>
                    <a:lnTo>
                      <a:pt x="0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2" name="Google Shape;152;p14"/>
              <p:cNvSpPr/>
              <p:nvPr/>
            </p:nvSpPr>
            <p:spPr>
              <a:xfrm>
                <a:off x="5850025" y="2386175"/>
                <a:ext cx="2405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621" h="7807" fill="none" extrusionOk="0">
                    <a:moveTo>
                      <a:pt x="0" y="5185"/>
                    </a:moveTo>
                    <a:lnTo>
                      <a:pt x="0" y="1"/>
                    </a:lnTo>
                    <a:lnTo>
                      <a:pt x="9621" y="1"/>
                    </a:lnTo>
                    <a:lnTo>
                      <a:pt x="9621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3" name="Google Shape;153;p14"/>
              <p:cNvSpPr/>
              <p:nvPr/>
            </p:nvSpPr>
            <p:spPr>
              <a:xfrm>
                <a:off x="5726875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1" y="7807"/>
                    </a:moveTo>
                    <a:lnTo>
                      <a:pt x="1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4" name="Google Shape;154;p14"/>
              <p:cNvSpPr/>
              <p:nvPr/>
            </p:nvSpPr>
            <p:spPr>
              <a:xfrm>
                <a:off x="6198550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0" y="5157"/>
                    </a:moveTo>
                    <a:lnTo>
                      <a:pt x="9592" y="5157"/>
                    </a:lnTo>
                    <a:lnTo>
                      <a:pt x="9592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5" name="Google Shape;155;p14"/>
              <p:cNvSpPr/>
              <p:nvPr/>
            </p:nvSpPr>
            <p:spPr>
              <a:xfrm>
                <a:off x="6198550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9592" y="1"/>
                    </a:moveTo>
                    <a:lnTo>
                      <a:pt x="9592" y="5157"/>
                    </a:lnTo>
                    <a:lnTo>
                      <a:pt x="0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6" name="Google Shape;156;p14"/>
              <p:cNvSpPr/>
              <p:nvPr/>
            </p:nvSpPr>
            <p:spPr>
              <a:xfrm>
                <a:off x="6318075" y="2386175"/>
                <a:ext cx="240550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622" h="7807" fill="none" extrusionOk="0">
                    <a:moveTo>
                      <a:pt x="1" y="5185"/>
                    </a:moveTo>
                    <a:lnTo>
                      <a:pt x="1" y="1"/>
                    </a:lnTo>
                    <a:lnTo>
                      <a:pt x="9621" y="1"/>
                    </a:lnTo>
                    <a:lnTo>
                      <a:pt x="9621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7" name="Google Shape;157;p14"/>
              <p:cNvSpPr/>
              <p:nvPr/>
            </p:nvSpPr>
            <p:spPr>
              <a:xfrm>
                <a:off x="6194950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0" y="7807"/>
                    </a:moveTo>
                    <a:lnTo>
                      <a:pt x="0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8" name="Google Shape;158;p14"/>
              <p:cNvSpPr/>
              <p:nvPr/>
            </p:nvSpPr>
            <p:spPr>
              <a:xfrm>
                <a:off x="1049825" y="2272400"/>
                <a:ext cx="55088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20352" h="1" fill="none" extrusionOk="0">
                    <a:moveTo>
                      <a:pt x="1" y="1"/>
                    </a:moveTo>
                    <a:lnTo>
                      <a:pt x="220351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9" name="Google Shape;159;p14"/>
              <p:cNvSpPr/>
              <p:nvPr/>
            </p:nvSpPr>
            <p:spPr>
              <a:xfrm>
                <a:off x="1049825" y="2692225"/>
                <a:ext cx="55088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20352" h="1" fill="none" extrusionOk="0">
                    <a:moveTo>
                      <a:pt x="1" y="0"/>
                    </a:moveTo>
                    <a:lnTo>
                      <a:pt x="220351" y="0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15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grpSp>
        <p:nvGrpSpPr>
          <p:cNvPr id="162" name="Google Shape;162;p15"/>
          <p:cNvGrpSpPr/>
          <p:nvPr/>
        </p:nvGrpSpPr>
        <p:grpSpPr>
          <a:xfrm>
            <a:off x="112612" y="-1797238"/>
            <a:ext cx="8918641" cy="8737976"/>
            <a:chOff x="112612" y="-1797238"/>
            <a:chExt cx="8918641" cy="8737976"/>
          </a:xfrm>
        </p:grpSpPr>
        <p:grpSp>
          <p:nvGrpSpPr>
            <p:cNvPr id="163" name="Google Shape;163;p15"/>
            <p:cNvGrpSpPr/>
            <p:nvPr/>
          </p:nvGrpSpPr>
          <p:grpSpPr>
            <a:xfrm rot="-5400000">
              <a:off x="-2844068" y="3496192"/>
              <a:ext cx="6401226" cy="487866"/>
              <a:chOff x="1049825" y="2272400"/>
              <a:chExt cx="5508800" cy="419850"/>
            </a:xfrm>
          </p:grpSpPr>
          <p:sp>
            <p:nvSpPr>
              <p:cNvPr id="164" name="Google Shape;164;p15"/>
              <p:cNvSpPr/>
              <p:nvPr/>
            </p:nvSpPr>
            <p:spPr>
              <a:xfrm>
                <a:off x="1055600" y="2452425"/>
                <a:ext cx="2369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477" h="5157" fill="none" extrusionOk="0">
                    <a:moveTo>
                      <a:pt x="0" y="5157"/>
                    </a:moveTo>
                    <a:lnTo>
                      <a:pt x="9477" y="5157"/>
                    </a:lnTo>
                    <a:lnTo>
                      <a:pt x="9477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5" name="Google Shape;165;p15"/>
              <p:cNvSpPr/>
              <p:nvPr/>
            </p:nvSpPr>
            <p:spPr>
              <a:xfrm>
                <a:off x="1055600" y="2452425"/>
                <a:ext cx="2369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477" h="5157" fill="none" extrusionOk="0">
                    <a:moveTo>
                      <a:pt x="9477" y="1"/>
                    </a:moveTo>
                    <a:lnTo>
                      <a:pt x="9477" y="5157"/>
                    </a:lnTo>
                    <a:lnTo>
                      <a:pt x="0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6" name="Google Shape;166;p15"/>
              <p:cNvSpPr/>
              <p:nvPr/>
            </p:nvSpPr>
            <p:spPr>
              <a:xfrm>
                <a:off x="1175850" y="2386175"/>
                <a:ext cx="2369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477" h="7807" fill="none" extrusionOk="0">
                    <a:moveTo>
                      <a:pt x="0" y="5185"/>
                    </a:moveTo>
                    <a:lnTo>
                      <a:pt x="0" y="1"/>
                    </a:lnTo>
                    <a:lnTo>
                      <a:pt x="9477" y="1"/>
                    </a:lnTo>
                    <a:lnTo>
                      <a:pt x="9477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7" name="Google Shape;167;p15"/>
              <p:cNvSpPr/>
              <p:nvPr/>
            </p:nvSpPr>
            <p:spPr>
              <a:xfrm>
                <a:off x="1049825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1" y="7807"/>
                    </a:moveTo>
                    <a:lnTo>
                      <a:pt x="1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8" name="Google Shape;168;p15"/>
              <p:cNvSpPr/>
              <p:nvPr/>
            </p:nvSpPr>
            <p:spPr>
              <a:xfrm>
                <a:off x="1523650" y="2452425"/>
                <a:ext cx="236950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478" h="5157" fill="none" extrusionOk="0">
                    <a:moveTo>
                      <a:pt x="1" y="5157"/>
                    </a:moveTo>
                    <a:lnTo>
                      <a:pt x="9477" y="5157"/>
                    </a:lnTo>
                    <a:lnTo>
                      <a:pt x="9477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9" name="Google Shape;169;p15"/>
              <p:cNvSpPr/>
              <p:nvPr/>
            </p:nvSpPr>
            <p:spPr>
              <a:xfrm>
                <a:off x="1523650" y="2452425"/>
                <a:ext cx="236950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478" h="5157" fill="none" extrusionOk="0">
                    <a:moveTo>
                      <a:pt x="9477" y="1"/>
                    </a:moveTo>
                    <a:lnTo>
                      <a:pt x="9477" y="5157"/>
                    </a:lnTo>
                    <a:lnTo>
                      <a:pt x="1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0" name="Google Shape;170;p15"/>
              <p:cNvSpPr/>
              <p:nvPr/>
            </p:nvSpPr>
            <p:spPr>
              <a:xfrm>
                <a:off x="1640325" y="2386175"/>
                <a:ext cx="2405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621" h="7807" fill="none" extrusionOk="0">
                    <a:moveTo>
                      <a:pt x="0" y="5185"/>
                    </a:moveTo>
                    <a:lnTo>
                      <a:pt x="0" y="1"/>
                    </a:lnTo>
                    <a:lnTo>
                      <a:pt x="9621" y="1"/>
                    </a:lnTo>
                    <a:lnTo>
                      <a:pt x="9621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1" name="Google Shape;171;p15"/>
              <p:cNvSpPr/>
              <p:nvPr/>
            </p:nvSpPr>
            <p:spPr>
              <a:xfrm>
                <a:off x="1517900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0" y="7807"/>
                    </a:moveTo>
                    <a:lnTo>
                      <a:pt x="0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2" name="Google Shape;172;p15"/>
              <p:cNvSpPr/>
              <p:nvPr/>
            </p:nvSpPr>
            <p:spPr>
              <a:xfrm>
                <a:off x="1988850" y="2452425"/>
                <a:ext cx="239800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2" h="5157" fill="none" extrusionOk="0">
                    <a:moveTo>
                      <a:pt x="0" y="5157"/>
                    </a:moveTo>
                    <a:lnTo>
                      <a:pt x="9592" y="5157"/>
                    </a:lnTo>
                    <a:lnTo>
                      <a:pt x="9592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3" name="Google Shape;173;p15"/>
              <p:cNvSpPr/>
              <p:nvPr/>
            </p:nvSpPr>
            <p:spPr>
              <a:xfrm>
                <a:off x="1988850" y="2452425"/>
                <a:ext cx="239800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2" h="5157" fill="none" extrusionOk="0">
                    <a:moveTo>
                      <a:pt x="9592" y="1"/>
                    </a:moveTo>
                    <a:lnTo>
                      <a:pt x="9592" y="5157"/>
                    </a:lnTo>
                    <a:lnTo>
                      <a:pt x="0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4" name="Google Shape;174;p15"/>
              <p:cNvSpPr/>
              <p:nvPr/>
            </p:nvSpPr>
            <p:spPr>
              <a:xfrm>
                <a:off x="2108375" y="2386175"/>
                <a:ext cx="240550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622" h="7807" fill="none" extrusionOk="0">
                    <a:moveTo>
                      <a:pt x="1" y="5185"/>
                    </a:moveTo>
                    <a:lnTo>
                      <a:pt x="1" y="1"/>
                    </a:lnTo>
                    <a:lnTo>
                      <a:pt x="9621" y="1"/>
                    </a:lnTo>
                    <a:lnTo>
                      <a:pt x="9621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5" name="Google Shape;175;p15"/>
              <p:cNvSpPr/>
              <p:nvPr/>
            </p:nvSpPr>
            <p:spPr>
              <a:xfrm>
                <a:off x="1985950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1" y="7807"/>
                    </a:moveTo>
                    <a:lnTo>
                      <a:pt x="1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6" name="Google Shape;176;p15"/>
              <p:cNvSpPr/>
              <p:nvPr/>
            </p:nvSpPr>
            <p:spPr>
              <a:xfrm>
                <a:off x="2456900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1" y="5157"/>
                    </a:moveTo>
                    <a:lnTo>
                      <a:pt x="9593" y="5157"/>
                    </a:lnTo>
                    <a:lnTo>
                      <a:pt x="9593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7" name="Google Shape;177;p15"/>
              <p:cNvSpPr/>
              <p:nvPr/>
            </p:nvSpPr>
            <p:spPr>
              <a:xfrm>
                <a:off x="2456900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9593" y="1"/>
                    </a:moveTo>
                    <a:lnTo>
                      <a:pt x="9593" y="5157"/>
                    </a:lnTo>
                    <a:lnTo>
                      <a:pt x="1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8" name="Google Shape;178;p15"/>
              <p:cNvSpPr/>
              <p:nvPr/>
            </p:nvSpPr>
            <p:spPr>
              <a:xfrm>
                <a:off x="2576450" y="2386175"/>
                <a:ext cx="2405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621" h="7807" fill="none" extrusionOk="0">
                    <a:moveTo>
                      <a:pt x="0" y="5185"/>
                    </a:moveTo>
                    <a:lnTo>
                      <a:pt x="0" y="1"/>
                    </a:lnTo>
                    <a:lnTo>
                      <a:pt x="9621" y="1"/>
                    </a:lnTo>
                    <a:lnTo>
                      <a:pt x="9621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9" name="Google Shape;179;p15"/>
              <p:cNvSpPr/>
              <p:nvPr/>
            </p:nvSpPr>
            <p:spPr>
              <a:xfrm>
                <a:off x="2454025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1" y="7807"/>
                    </a:moveTo>
                    <a:lnTo>
                      <a:pt x="1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0" name="Google Shape;180;p15"/>
              <p:cNvSpPr/>
              <p:nvPr/>
            </p:nvSpPr>
            <p:spPr>
              <a:xfrm>
                <a:off x="2924975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0" y="5157"/>
                    </a:moveTo>
                    <a:lnTo>
                      <a:pt x="9592" y="5157"/>
                    </a:lnTo>
                    <a:lnTo>
                      <a:pt x="9592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1" name="Google Shape;181;p15"/>
              <p:cNvSpPr/>
              <p:nvPr/>
            </p:nvSpPr>
            <p:spPr>
              <a:xfrm>
                <a:off x="2924975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9592" y="1"/>
                    </a:moveTo>
                    <a:lnTo>
                      <a:pt x="9592" y="5157"/>
                    </a:lnTo>
                    <a:lnTo>
                      <a:pt x="0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2" name="Google Shape;182;p15"/>
              <p:cNvSpPr/>
              <p:nvPr/>
            </p:nvSpPr>
            <p:spPr>
              <a:xfrm>
                <a:off x="3044500" y="2386175"/>
                <a:ext cx="240550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622" h="7807" fill="none" extrusionOk="0">
                    <a:moveTo>
                      <a:pt x="1" y="5185"/>
                    </a:moveTo>
                    <a:lnTo>
                      <a:pt x="1" y="1"/>
                    </a:lnTo>
                    <a:lnTo>
                      <a:pt x="9621" y="1"/>
                    </a:lnTo>
                    <a:lnTo>
                      <a:pt x="9621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3" name="Google Shape;183;p15"/>
              <p:cNvSpPr/>
              <p:nvPr/>
            </p:nvSpPr>
            <p:spPr>
              <a:xfrm>
                <a:off x="2922100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0" y="7807"/>
                    </a:moveTo>
                    <a:lnTo>
                      <a:pt x="0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4" name="Google Shape;184;p15"/>
              <p:cNvSpPr/>
              <p:nvPr/>
            </p:nvSpPr>
            <p:spPr>
              <a:xfrm>
                <a:off x="3393025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1" y="5157"/>
                    </a:moveTo>
                    <a:lnTo>
                      <a:pt x="9593" y="5157"/>
                    </a:lnTo>
                    <a:lnTo>
                      <a:pt x="9593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5" name="Google Shape;185;p15"/>
              <p:cNvSpPr/>
              <p:nvPr/>
            </p:nvSpPr>
            <p:spPr>
              <a:xfrm>
                <a:off x="3393025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9593" y="1"/>
                    </a:moveTo>
                    <a:lnTo>
                      <a:pt x="9593" y="5157"/>
                    </a:lnTo>
                    <a:lnTo>
                      <a:pt x="1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6" name="Google Shape;186;p15"/>
              <p:cNvSpPr/>
              <p:nvPr/>
            </p:nvSpPr>
            <p:spPr>
              <a:xfrm>
                <a:off x="3512575" y="2386175"/>
                <a:ext cx="2405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621" h="7807" fill="none" extrusionOk="0">
                    <a:moveTo>
                      <a:pt x="0" y="5185"/>
                    </a:moveTo>
                    <a:lnTo>
                      <a:pt x="0" y="1"/>
                    </a:lnTo>
                    <a:lnTo>
                      <a:pt x="9621" y="1"/>
                    </a:lnTo>
                    <a:lnTo>
                      <a:pt x="9621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7" name="Google Shape;187;p15"/>
              <p:cNvSpPr/>
              <p:nvPr/>
            </p:nvSpPr>
            <p:spPr>
              <a:xfrm>
                <a:off x="3390150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1" y="7807"/>
                    </a:moveTo>
                    <a:lnTo>
                      <a:pt x="1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8" name="Google Shape;188;p15"/>
              <p:cNvSpPr/>
              <p:nvPr/>
            </p:nvSpPr>
            <p:spPr>
              <a:xfrm>
                <a:off x="3861100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1" y="5157"/>
                    </a:moveTo>
                    <a:lnTo>
                      <a:pt x="9592" y="5157"/>
                    </a:lnTo>
                    <a:lnTo>
                      <a:pt x="9592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9" name="Google Shape;189;p15"/>
              <p:cNvSpPr/>
              <p:nvPr/>
            </p:nvSpPr>
            <p:spPr>
              <a:xfrm>
                <a:off x="3861100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9592" y="1"/>
                    </a:moveTo>
                    <a:lnTo>
                      <a:pt x="9592" y="5157"/>
                    </a:lnTo>
                    <a:lnTo>
                      <a:pt x="1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0" name="Google Shape;190;p15"/>
              <p:cNvSpPr/>
              <p:nvPr/>
            </p:nvSpPr>
            <p:spPr>
              <a:xfrm>
                <a:off x="3980650" y="2386175"/>
                <a:ext cx="2405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621" h="7807" fill="none" extrusionOk="0">
                    <a:moveTo>
                      <a:pt x="0" y="5185"/>
                    </a:moveTo>
                    <a:lnTo>
                      <a:pt x="0" y="1"/>
                    </a:lnTo>
                    <a:lnTo>
                      <a:pt x="9621" y="1"/>
                    </a:lnTo>
                    <a:lnTo>
                      <a:pt x="9621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1" name="Google Shape;191;p15"/>
              <p:cNvSpPr/>
              <p:nvPr/>
            </p:nvSpPr>
            <p:spPr>
              <a:xfrm>
                <a:off x="3858225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0" y="7807"/>
                    </a:moveTo>
                    <a:lnTo>
                      <a:pt x="0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2" name="Google Shape;192;p15"/>
              <p:cNvSpPr/>
              <p:nvPr/>
            </p:nvSpPr>
            <p:spPr>
              <a:xfrm>
                <a:off x="4329175" y="2452425"/>
                <a:ext cx="239800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2" h="5157" fill="none" extrusionOk="0">
                    <a:moveTo>
                      <a:pt x="0" y="5157"/>
                    </a:moveTo>
                    <a:lnTo>
                      <a:pt x="9592" y="5157"/>
                    </a:lnTo>
                    <a:lnTo>
                      <a:pt x="9592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3" name="Google Shape;193;p15"/>
              <p:cNvSpPr/>
              <p:nvPr/>
            </p:nvSpPr>
            <p:spPr>
              <a:xfrm>
                <a:off x="4329175" y="2452425"/>
                <a:ext cx="239800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2" h="5157" fill="none" extrusionOk="0">
                    <a:moveTo>
                      <a:pt x="9592" y="1"/>
                    </a:moveTo>
                    <a:lnTo>
                      <a:pt x="9592" y="5157"/>
                    </a:lnTo>
                    <a:lnTo>
                      <a:pt x="0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4" name="Google Shape;194;p15"/>
              <p:cNvSpPr/>
              <p:nvPr/>
            </p:nvSpPr>
            <p:spPr>
              <a:xfrm>
                <a:off x="4448700" y="2386175"/>
                <a:ext cx="240550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622" h="7807" fill="none" extrusionOk="0">
                    <a:moveTo>
                      <a:pt x="1" y="5185"/>
                    </a:moveTo>
                    <a:lnTo>
                      <a:pt x="1" y="1"/>
                    </a:lnTo>
                    <a:lnTo>
                      <a:pt x="9621" y="1"/>
                    </a:lnTo>
                    <a:lnTo>
                      <a:pt x="9621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5" name="Google Shape;195;p15"/>
              <p:cNvSpPr/>
              <p:nvPr/>
            </p:nvSpPr>
            <p:spPr>
              <a:xfrm>
                <a:off x="4322675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1" y="7807"/>
                    </a:moveTo>
                    <a:lnTo>
                      <a:pt x="1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6" name="Google Shape;196;p15"/>
              <p:cNvSpPr/>
              <p:nvPr/>
            </p:nvSpPr>
            <p:spPr>
              <a:xfrm>
                <a:off x="4797225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1" y="5157"/>
                    </a:moveTo>
                    <a:lnTo>
                      <a:pt x="9593" y="5157"/>
                    </a:lnTo>
                    <a:lnTo>
                      <a:pt x="9593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7" name="Google Shape;197;p15"/>
              <p:cNvSpPr/>
              <p:nvPr/>
            </p:nvSpPr>
            <p:spPr>
              <a:xfrm>
                <a:off x="4797225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9593" y="1"/>
                    </a:moveTo>
                    <a:lnTo>
                      <a:pt x="9593" y="5157"/>
                    </a:lnTo>
                    <a:lnTo>
                      <a:pt x="1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8" name="Google Shape;198;p15"/>
              <p:cNvSpPr/>
              <p:nvPr/>
            </p:nvSpPr>
            <p:spPr>
              <a:xfrm>
                <a:off x="4916775" y="2386175"/>
                <a:ext cx="2405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621" h="7807" fill="none" extrusionOk="0">
                    <a:moveTo>
                      <a:pt x="0" y="5185"/>
                    </a:moveTo>
                    <a:lnTo>
                      <a:pt x="0" y="1"/>
                    </a:lnTo>
                    <a:lnTo>
                      <a:pt x="9621" y="1"/>
                    </a:lnTo>
                    <a:lnTo>
                      <a:pt x="9621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9" name="Google Shape;199;p15"/>
              <p:cNvSpPr/>
              <p:nvPr/>
            </p:nvSpPr>
            <p:spPr>
              <a:xfrm>
                <a:off x="4790750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1" y="7807"/>
                    </a:moveTo>
                    <a:lnTo>
                      <a:pt x="1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0" name="Google Shape;200;p15"/>
              <p:cNvSpPr/>
              <p:nvPr/>
            </p:nvSpPr>
            <p:spPr>
              <a:xfrm>
                <a:off x="5265300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0" y="5157"/>
                    </a:moveTo>
                    <a:lnTo>
                      <a:pt x="9592" y="5157"/>
                    </a:lnTo>
                    <a:lnTo>
                      <a:pt x="9592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1" name="Google Shape;201;p15"/>
              <p:cNvSpPr/>
              <p:nvPr/>
            </p:nvSpPr>
            <p:spPr>
              <a:xfrm>
                <a:off x="5265300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9592" y="1"/>
                    </a:moveTo>
                    <a:lnTo>
                      <a:pt x="9592" y="5157"/>
                    </a:lnTo>
                    <a:lnTo>
                      <a:pt x="0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2" name="Google Shape;202;p15"/>
              <p:cNvSpPr/>
              <p:nvPr/>
            </p:nvSpPr>
            <p:spPr>
              <a:xfrm>
                <a:off x="5384825" y="2386175"/>
                <a:ext cx="23767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507" h="7807" fill="none" extrusionOk="0">
                    <a:moveTo>
                      <a:pt x="1" y="5185"/>
                    </a:moveTo>
                    <a:lnTo>
                      <a:pt x="1" y="1"/>
                    </a:lnTo>
                    <a:lnTo>
                      <a:pt x="9506" y="1"/>
                    </a:lnTo>
                    <a:lnTo>
                      <a:pt x="9506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3" name="Google Shape;203;p15"/>
              <p:cNvSpPr/>
              <p:nvPr/>
            </p:nvSpPr>
            <p:spPr>
              <a:xfrm>
                <a:off x="5258825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0" y="7807"/>
                    </a:moveTo>
                    <a:lnTo>
                      <a:pt x="0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4" name="Google Shape;204;p15"/>
              <p:cNvSpPr/>
              <p:nvPr/>
            </p:nvSpPr>
            <p:spPr>
              <a:xfrm>
                <a:off x="5733375" y="2452425"/>
                <a:ext cx="2369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477" h="5157" fill="none" extrusionOk="0">
                    <a:moveTo>
                      <a:pt x="0" y="5157"/>
                    </a:moveTo>
                    <a:lnTo>
                      <a:pt x="9477" y="5157"/>
                    </a:lnTo>
                    <a:lnTo>
                      <a:pt x="9477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5" name="Google Shape;205;p15"/>
              <p:cNvSpPr/>
              <p:nvPr/>
            </p:nvSpPr>
            <p:spPr>
              <a:xfrm>
                <a:off x="5733375" y="2452425"/>
                <a:ext cx="2369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477" h="5157" fill="none" extrusionOk="0">
                    <a:moveTo>
                      <a:pt x="9477" y="1"/>
                    </a:moveTo>
                    <a:lnTo>
                      <a:pt x="9477" y="5157"/>
                    </a:lnTo>
                    <a:lnTo>
                      <a:pt x="0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6" name="Google Shape;206;p15"/>
              <p:cNvSpPr/>
              <p:nvPr/>
            </p:nvSpPr>
            <p:spPr>
              <a:xfrm>
                <a:off x="5850025" y="2386175"/>
                <a:ext cx="2405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621" h="7807" fill="none" extrusionOk="0">
                    <a:moveTo>
                      <a:pt x="0" y="5185"/>
                    </a:moveTo>
                    <a:lnTo>
                      <a:pt x="0" y="1"/>
                    </a:lnTo>
                    <a:lnTo>
                      <a:pt x="9621" y="1"/>
                    </a:lnTo>
                    <a:lnTo>
                      <a:pt x="9621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7" name="Google Shape;207;p15"/>
              <p:cNvSpPr/>
              <p:nvPr/>
            </p:nvSpPr>
            <p:spPr>
              <a:xfrm>
                <a:off x="5726875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1" y="7807"/>
                    </a:moveTo>
                    <a:lnTo>
                      <a:pt x="1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8" name="Google Shape;208;p15"/>
              <p:cNvSpPr/>
              <p:nvPr/>
            </p:nvSpPr>
            <p:spPr>
              <a:xfrm>
                <a:off x="6198550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0" y="5157"/>
                    </a:moveTo>
                    <a:lnTo>
                      <a:pt x="9592" y="5157"/>
                    </a:lnTo>
                    <a:lnTo>
                      <a:pt x="9592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9" name="Google Shape;209;p15"/>
              <p:cNvSpPr/>
              <p:nvPr/>
            </p:nvSpPr>
            <p:spPr>
              <a:xfrm>
                <a:off x="6198550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9592" y="1"/>
                    </a:moveTo>
                    <a:lnTo>
                      <a:pt x="9592" y="5157"/>
                    </a:lnTo>
                    <a:lnTo>
                      <a:pt x="0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0" name="Google Shape;210;p15"/>
              <p:cNvSpPr/>
              <p:nvPr/>
            </p:nvSpPr>
            <p:spPr>
              <a:xfrm>
                <a:off x="6318075" y="2386175"/>
                <a:ext cx="240550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622" h="7807" fill="none" extrusionOk="0">
                    <a:moveTo>
                      <a:pt x="1" y="5185"/>
                    </a:moveTo>
                    <a:lnTo>
                      <a:pt x="1" y="1"/>
                    </a:lnTo>
                    <a:lnTo>
                      <a:pt x="9621" y="1"/>
                    </a:lnTo>
                    <a:lnTo>
                      <a:pt x="9621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1" name="Google Shape;211;p15"/>
              <p:cNvSpPr/>
              <p:nvPr/>
            </p:nvSpPr>
            <p:spPr>
              <a:xfrm>
                <a:off x="6194950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0" y="7807"/>
                    </a:moveTo>
                    <a:lnTo>
                      <a:pt x="0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2" name="Google Shape;212;p15"/>
              <p:cNvSpPr/>
              <p:nvPr/>
            </p:nvSpPr>
            <p:spPr>
              <a:xfrm>
                <a:off x="1049825" y="2272400"/>
                <a:ext cx="55088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20352" h="1" fill="none" extrusionOk="0">
                    <a:moveTo>
                      <a:pt x="1" y="1"/>
                    </a:moveTo>
                    <a:lnTo>
                      <a:pt x="220351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3" name="Google Shape;213;p15"/>
              <p:cNvSpPr/>
              <p:nvPr/>
            </p:nvSpPr>
            <p:spPr>
              <a:xfrm>
                <a:off x="1049825" y="2692225"/>
                <a:ext cx="55088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20352" h="1" fill="none" extrusionOk="0">
                    <a:moveTo>
                      <a:pt x="1" y="0"/>
                    </a:moveTo>
                    <a:lnTo>
                      <a:pt x="220351" y="0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14" name="Google Shape;214;p15"/>
            <p:cNvGrpSpPr/>
            <p:nvPr/>
          </p:nvGrpSpPr>
          <p:grpSpPr>
            <a:xfrm rot="-5400000">
              <a:off x="5586707" y="1159442"/>
              <a:ext cx="6401226" cy="487866"/>
              <a:chOff x="1049825" y="2272400"/>
              <a:chExt cx="5508800" cy="419850"/>
            </a:xfrm>
          </p:grpSpPr>
          <p:sp>
            <p:nvSpPr>
              <p:cNvPr id="215" name="Google Shape;215;p15"/>
              <p:cNvSpPr/>
              <p:nvPr/>
            </p:nvSpPr>
            <p:spPr>
              <a:xfrm>
                <a:off x="1055600" y="2452425"/>
                <a:ext cx="2369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477" h="5157" fill="none" extrusionOk="0">
                    <a:moveTo>
                      <a:pt x="0" y="5157"/>
                    </a:moveTo>
                    <a:lnTo>
                      <a:pt x="9477" y="5157"/>
                    </a:lnTo>
                    <a:lnTo>
                      <a:pt x="9477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6" name="Google Shape;216;p15"/>
              <p:cNvSpPr/>
              <p:nvPr/>
            </p:nvSpPr>
            <p:spPr>
              <a:xfrm>
                <a:off x="1055600" y="2452425"/>
                <a:ext cx="2369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477" h="5157" fill="none" extrusionOk="0">
                    <a:moveTo>
                      <a:pt x="9477" y="1"/>
                    </a:moveTo>
                    <a:lnTo>
                      <a:pt x="9477" y="5157"/>
                    </a:lnTo>
                    <a:lnTo>
                      <a:pt x="0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7" name="Google Shape;217;p15"/>
              <p:cNvSpPr/>
              <p:nvPr/>
            </p:nvSpPr>
            <p:spPr>
              <a:xfrm>
                <a:off x="1175850" y="2386175"/>
                <a:ext cx="2369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477" h="7807" fill="none" extrusionOk="0">
                    <a:moveTo>
                      <a:pt x="0" y="5185"/>
                    </a:moveTo>
                    <a:lnTo>
                      <a:pt x="0" y="1"/>
                    </a:lnTo>
                    <a:lnTo>
                      <a:pt x="9477" y="1"/>
                    </a:lnTo>
                    <a:lnTo>
                      <a:pt x="9477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8" name="Google Shape;218;p15"/>
              <p:cNvSpPr/>
              <p:nvPr/>
            </p:nvSpPr>
            <p:spPr>
              <a:xfrm>
                <a:off x="1049825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1" y="7807"/>
                    </a:moveTo>
                    <a:lnTo>
                      <a:pt x="1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9" name="Google Shape;219;p15"/>
              <p:cNvSpPr/>
              <p:nvPr/>
            </p:nvSpPr>
            <p:spPr>
              <a:xfrm>
                <a:off x="1523650" y="2452425"/>
                <a:ext cx="236950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478" h="5157" fill="none" extrusionOk="0">
                    <a:moveTo>
                      <a:pt x="1" y="5157"/>
                    </a:moveTo>
                    <a:lnTo>
                      <a:pt x="9477" y="5157"/>
                    </a:lnTo>
                    <a:lnTo>
                      <a:pt x="9477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0" name="Google Shape;220;p15"/>
              <p:cNvSpPr/>
              <p:nvPr/>
            </p:nvSpPr>
            <p:spPr>
              <a:xfrm>
                <a:off x="1523650" y="2452425"/>
                <a:ext cx="236950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478" h="5157" fill="none" extrusionOk="0">
                    <a:moveTo>
                      <a:pt x="9477" y="1"/>
                    </a:moveTo>
                    <a:lnTo>
                      <a:pt x="9477" y="5157"/>
                    </a:lnTo>
                    <a:lnTo>
                      <a:pt x="1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1" name="Google Shape;221;p15"/>
              <p:cNvSpPr/>
              <p:nvPr/>
            </p:nvSpPr>
            <p:spPr>
              <a:xfrm>
                <a:off x="1640325" y="2386175"/>
                <a:ext cx="2405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621" h="7807" fill="none" extrusionOk="0">
                    <a:moveTo>
                      <a:pt x="0" y="5185"/>
                    </a:moveTo>
                    <a:lnTo>
                      <a:pt x="0" y="1"/>
                    </a:lnTo>
                    <a:lnTo>
                      <a:pt x="9621" y="1"/>
                    </a:lnTo>
                    <a:lnTo>
                      <a:pt x="9621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2" name="Google Shape;222;p15"/>
              <p:cNvSpPr/>
              <p:nvPr/>
            </p:nvSpPr>
            <p:spPr>
              <a:xfrm>
                <a:off x="1517900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0" y="7807"/>
                    </a:moveTo>
                    <a:lnTo>
                      <a:pt x="0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3" name="Google Shape;223;p15"/>
              <p:cNvSpPr/>
              <p:nvPr/>
            </p:nvSpPr>
            <p:spPr>
              <a:xfrm>
                <a:off x="1988850" y="2452425"/>
                <a:ext cx="239800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2" h="5157" fill="none" extrusionOk="0">
                    <a:moveTo>
                      <a:pt x="0" y="5157"/>
                    </a:moveTo>
                    <a:lnTo>
                      <a:pt x="9592" y="5157"/>
                    </a:lnTo>
                    <a:lnTo>
                      <a:pt x="9592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4" name="Google Shape;224;p15"/>
              <p:cNvSpPr/>
              <p:nvPr/>
            </p:nvSpPr>
            <p:spPr>
              <a:xfrm>
                <a:off x="1988850" y="2452425"/>
                <a:ext cx="239800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2" h="5157" fill="none" extrusionOk="0">
                    <a:moveTo>
                      <a:pt x="9592" y="1"/>
                    </a:moveTo>
                    <a:lnTo>
                      <a:pt x="9592" y="5157"/>
                    </a:lnTo>
                    <a:lnTo>
                      <a:pt x="0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5" name="Google Shape;225;p15"/>
              <p:cNvSpPr/>
              <p:nvPr/>
            </p:nvSpPr>
            <p:spPr>
              <a:xfrm>
                <a:off x="2108375" y="2386175"/>
                <a:ext cx="240550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622" h="7807" fill="none" extrusionOk="0">
                    <a:moveTo>
                      <a:pt x="1" y="5185"/>
                    </a:moveTo>
                    <a:lnTo>
                      <a:pt x="1" y="1"/>
                    </a:lnTo>
                    <a:lnTo>
                      <a:pt x="9621" y="1"/>
                    </a:lnTo>
                    <a:lnTo>
                      <a:pt x="9621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6" name="Google Shape;226;p15"/>
              <p:cNvSpPr/>
              <p:nvPr/>
            </p:nvSpPr>
            <p:spPr>
              <a:xfrm>
                <a:off x="1985950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1" y="7807"/>
                    </a:moveTo>
                    <a:lnTo>
                      <a:pt x="1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7" name="Google Shape;227;p15"/>
              <p:cNvSpPr/>
              <p:nvPr/>
            </p:nvSpPr>
            <p:spPr>
              <a:xfrm>
                <a:off x="2456900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1" y="5157"/>
                    </a:moveTo>
                    <a:lnTo>
                      <a:pt x="9593" y="5157"/>
                    </a:lnTo>
                    <a:lnTo>
                      <a:pt x="9593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8" name="Google Shape;228;p15"/>
              <p:cNvSpPr/>
              <p:nvPr/>
            </p:nvSpPr>
            <p:spPr>
              <a:xfrm>
                <a:off x="2456900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9593" y="1"/>
                    </a:moveTo>
                    <a:lnTo>
                      <a:pt x="9593" y="5157"/>
                    </a:lnTo>
                    <a:lnTo>
                      <a:pt x="1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9" name="Google Shape;229;p15"/>
              <p:cNvSpPr/>
              <p:nvPr/>
            </p:nvSpPr>
            <p:spPr>
              <a:xfrm>
                <a:off x="2576450" y="2386175"/>
                <a:ext cx="2405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621" h="7807" fill="none" extrusionOk="0">
                    <a:moveTo>
                      <a:pt x="0" y="5185"/>
                    </a:moveTo>
                    <a:lnTo>
                      <a:pt x="0" y="1"/>
                    </a:lnTo>
                    <a:lnTo>
                      <a:pt x="9621" y="1"/>
                    </a:lnTo>
                    <a:lnTo>
                      <a:pt x="9621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0" name="Google Shape;230;p15"/>
              <p:cNvSpPr/>
              <p:nvPr/>
            </p:nvSpPr>
            <p:spPr>
              <a:xfrm>
                <a:off x="2454025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1" y="7807"/>
                    </a:moveTo>
                    <a:lnTo>
                      <a:pt x="1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1" name="Google Shape;231;p15"/>
              <p:cNvSpPr/>
              <p:nvPr/>
            </p:nvSpPr>
            <p:spPr>
              <a:xfrm>
                <a:off x="2924975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0" y="5157"/>
                    </a:moveTo>
                    <a:lnTo>
                      <a:pt x="9592" y="5157"/>
                    </a:lnTo>
                    <a:lnTo>
                      <a:pt x="9592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2" name="Google Shape;232;p15"/>
              <p:cNvSpPr/>
              <p:nvPr/>
            </p:nvSpPr>
            <p:spPr>
              <a:xfrm>
                <a:off x="2924975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9592" y="1"/>
                    </a:moveTo>
                    <a:lnTo>
                      <a:pt x="9592" y="5157"/>
                    </a:lnTo>
                    <a:lnTo>
                      <a:pt x="0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3" name="Google Shape;233;p15"/>
              <p:cNvSpPr/>
              <p:nvPr/>
            </p:nvSpPr>
            <p:spPr>
              <a:xfrm>
                <a:off x="3044500" y="2386175"/>
                <a:ext cx="240550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622" h="7807" fill="none" extrusionOk="0">
                    <a:moveTo>
                      <a:pt x="1" y="5185"/>
                    </a:moveTo>
                    <a:lnTo>
                      <a:pt x="1" y="1"/>
                    </a:lnTo>
                    <a:lnTo>
                      <a:pt x="9621" y="1"/>
                    </a:lnTo>
                    <a:lnTo>
                      <a:pt x="9621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4" name="Google Shape;234;p15"/>
              <p:cNvSpPr/>
              <p:nvPr/>
            </p:nvSpPr>
            <p:spPr>
              <a:xfrm>
                <a:off x="2922100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0" y="7807"/>
                    </a:moveTo>
                    <a:lnTo>
                      <a:pt x="0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5" name="Google Shape;235;p15"/>
              <p:cNvSpPr/>
              <p:nvPr/>
            </p:nvSpPr>
            <p:spPr>
              <a:xfrm>
                <a:off x="3393025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1" y="5157"/>
                    </a:moveTo>
                    <a:lnTo>
                      <a:pt x="9593" y="5157"/>
                    </a:lnTo>
                    <a:lnTo>
                      <a:pt x="9593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6" name="Google Shape;236;p15"/>
              <p:cNvSpPr/>
              <p:nvPr/>
            </p:nvSpPr>
            <p:spPr>
              <a:xfrm>
                <a:off x="3393025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9593" y="1"/>
                    </a:moveTo>
                    <a:lnTo>
                      <a:pt x="9593" y="5157"/>
                    </a:lnTo>
                    <a:lnTo>
                      <a:pt x="1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7" name="Google Shape;237;p15"/>
              <p:cNvSpPr/>
              <p:nvPr/>
            </p:nvSpPr>
            <p:spPr>
              <a:xfrm>
                <a:off x="3512575" y="2386175"/>
                <a:ext cx="2405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621" h="7807" fill="none" extrusionOk="0">
                    <a:moveTo>
                      <a:pt x="0" y="5185"/>
                    </a:moveTo>
                    <a:lnTo>
                      <a:pt x="0" y="1"/>
                    </a:lnTo>
                    <a:lnTo>
                      <a:pt x="9621" y="1"/>
                    </a:lnTo>
                    <a:lnTo>
                      <a:pt x="9621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8" name="Google Shape;238;p15"/>
              <p:cNvSpPr/>
              <p:nvPr/>
            </p:nvSpPr>
            <p:spPr>
              <a:xfrm>
                <a:off x="3390150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1" y="7807"/>
                    </a:moveTo>
                    <a:lnTo>
                      <a:pt x="1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9" name="Google Shape;239;p15"/>
              <p:cNvSpPr/>
              <p:nvPr/>
            </p:nvSpPr>
            <p:spPr>
              <a:xfrm>
                <a:off x="3861100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1" y="5157"/>
                    </a:moveTo>
                    <a:lnTo>
                      <a:pt x="9592" y="5157"/>
                    </a:lnTo>
                    <a:lnTo>
                      <a:pt x="9592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0" name="Google Shape;240;p15"/>
              <p:cNvSpPr/>
              <p:nvPr/>
            </p:nvSpPr>
            <p:spPr>
              <a:xfrm>
                <a:off x="3861100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9592" y="1"/>
                    </a:moveTo>
                    <a:lnTo>
                      <a:pt x="9592" y="5157"/>
                    </a:lnTo>
                    <a:lnTo>
                      <a:pt x="1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1" name="Google Shape;241;p15"/>
              <p:cNvSpPr/>
              <p:nvPr/>
            </p:nvSpPr>
            <p:spPr>
              <a:xfrm>
                <a:off x="3980650" y="2386175"/>
                <a:ext cx="2405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621" h="7807" fill="none" extrusionOk="0">
                    <a:moveTo>
                      <a:pt x="0" y="5185"/>
                    </a:moveTo>
                    <a:lnTo>
                      <a:pt x="0" y="1"/>
                    </a:lnTo>
                    <a:lnTo>
                      <a:pt x="9621" y="1"/>
                    </a:lnTo>
                    <a:lnTo>
                      <a:pt x="9621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2" name="Google Shape;242;p15"/>
              <p:cNvSpPr/>
              <p:nvPr/>
            </p:nvSpPr>
            <p:spPr>
              <a:xfrm>
                <a:off x="3858225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0" y="7807"/>
                    </a:moveTo>
                    <a:lnTo>
                      <a:pt x="0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3" name="Google Shape;243;p15"/>
              <p:cNvSpPr/>
              <p:nvPr/>
            </p:nvSpPr>
            <p:spPr>
              <a:xfrm>
                <a:off x="4329175" y="2452425"/>
                <a:ext cx="239800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2" h="5157" fill="none" extrusionOk="0">
                    <a:moveTo>
                      <a:pt x="0" y="5157"/>
                    </a:moveTo>
                    <a:lnTo>
                      <a:pt x="9592" y="5157"/>
                    </a:lnTo>
                    <a:lnTo>
                      <a:pt x="9592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4" name="Google Shape;244;p15"/>
              <p:cNvSpPr/>
              <p:nvPr/>
            </p:nvSpPr>
            <p:spPr>
              <a:xfrm>
                <a:off x="4329175" y="2452425"/>
                <a:ext cx="239800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2" h="5157" fill="none" extrusionOk="0">
                    <a:moveTo>
                      <a:pt x="9592" y="1"/>
                    </a:moveTo>
                    <a:lnTo>
                      <a:pt x="9592" y="5157"/>
                    </a:lnTo>
                    <a:lnTo>
                      <a:pt x="0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5" name="Google Shape;245;p15"/>
              <p:cNvSpPr/>
              <p:nvPr/>
            </p:nvSpPr>
            <p:spPr>
              <a:xfrm>
                <a:off x="4448700" y="2386175"/>
                <a:ext cx="240550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622" h="7807" fill="none" extrusionOk="0">
                    <a:moveTo>
                      <a:pt x="1" y="5185"/>
                    </a:moveTo>
                    <a:lnTo>
                      <a:pt x="1" y="1"/>
                    </a:lnTo>
                    <a:lnTo>
                      <a:pt x="9621" y="1"/>
                    </a:lnTo>
                    <a:lnTo>
                      <a:pt x="9621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6" name="Google Shape;246;p15"/>
              <p:cNvSpPr/>
              <p:nvPr/>
            </p:nvSpPr>
            <p:spPr>
              <a:xfrm>
                <a:off x="4322675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1" y="7807"/>
                    </a:moveTo>
                    <a:lnTo>
                      <a:pt x="1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7" name="Google Shape;247;p15"/>
              <p:cNvSpPr/>
              <p:nvPr/>
            </p:nvSpPr>
            <p:spPr>
              <a:xfrm>
                <a:off x="4797225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1" y="5157"/>
                    </a:moveTo>
                    <a:lnTo>
                      <a:pt x="9593" y="5157"/>
                    </a:lnTo>
                    <a:lnTo>
                      <a:pt x="9593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8" name="Google Shape;248;p15"/>
              <p:cNvSpPr/>
              <p:nvPr/>
            </p:nvSpPr>
            <p:spPr>
              <a:xfrm>
                <a:off x="4797225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9593" y="1"/>
                    </a:moveTo>
                    <a:lnTo>
                      <a:pt x="9593" y="5157"/>
                    </a:lnTo>
                    <a:lnTo>
                      <a:pt x="1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9" name="Google Shape;249;p15"/>
              <p:cNvSpPr/>
              <p:nvPr/>
            </p:nvSpPr>
            <p:spPr>
              <a:xfrm>
                <a:off x="4916775" y="2386175"/>
                <a:ext cx="2405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621" h="7807" fill="none" extrusionOk="0">
                    <a:moveTo>
                      <a:pt x="0" y="5185"/>
                    </a:moveTo>
                    <a:lnTo>
                      <a:pt x="0" y="1"/>
                    </a:lnTo>
                    <a:lnTo>
                      <a:pt x="9621" y="1"/>
                    </a:lnTo>
                    <a:lnTo>
                      <a:pt x="9621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0" name="Google Shape;250;p15"/>
              <p:cNvSpPr/>
              <p:nvPr/>
            </p:nvSpPr>
            <p:spPr>
              <a:xfrm>
                <a:off x="4790750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1" y="7807"/>
                    </a:moveTo>
                    <a:lnTo>
                      <a:pt x="1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1" name="Google Shape;251;p15"/>
              <p:cNvSpPr/>
              <p:nvPr/>
            </p:nvSpPr>
            <p:spPr>
              <a:xfrm>
                <a:off x="5265300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0" y="5157"/>
                    </a:moveTo>
                    <a:lnTo>
                      <a:pt x="9592" y="5157"/>
                    </a:lnTo>
                    <a:lnTo>
                      <a:pt x="9592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2" name="Google Shape;252;p15"/>
              <p:cNvSpPr/>
              <p:nvPr/>
            </p:nvSpPr>
            <p:spPr>
              <a:xfrm>
                <a:off x="5265300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9592" y="1"/>
                    </a:moveTo>
                    <a:lnTo>
                      <a:pt x="9592" y="5157"/>
                    </a:lnTo>
                    <a:lnTo>
                      <a:pt x="0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3" name="Google Shape;253;p15"/>
              <p:cNvSpPr/>
              <p:nvPr/>
            </p:nvSpPr>
            <p:spPr>
              <a:xfrm>
                <a:off x="5384825" y="2386175"/>
                <a:ext cx="23767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507" h="7807" fill="none" extrusionOk="0">
                    <a:moveTo>
                      <a:pt x="1" y="5185"/>
                    </a:moveTo>
                    <a:lnTo>
                      <a:pt x="1" y="1"/>
                    </a:lnTo>
                    <a:lnTo>
                      <a:pt x="9506" y="1"/>
                    </a:lnTo>
                    <a:lnTo>
                      <a:pt x="9506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4" name="Google Shape;254;p15"/>
              <p:cNvSpPr/>
              <p:nvPr/>
            </p:nvSpPr>
            <p:spPr>
              <a:xfrm>
                <a:off x="5258825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0" y="7807"/>
                    </a:moveTo>
                    <a:lnTo>
                      <a:pt x="0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5" name="Google Shape;255;p15"/>
              <p:cNvSpPr/>
              <p:nvPr/>
            </p:nvSpPr>
            <p:spPr>
              <a:xfrm>
                <a:off x="5733375" y="2452425"/>
                <a:ext cx="2369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477" h="5157" fill="none" extrusionOk="0">
                    <a:moveTo>
                      <a:pt x="0" y="5157"/>
                    </a:moveTo>
                    <a:lnTo>
                      <a:pt x="9477" y="5157"/>
                    </a:lnTo>
                    <a:lnTo>
                      <a:pt x="9477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6" name="Google Shape;256;p15"/>
              <p:cNvSpPr/>
              <p:nvPr/>
            </p:nvSpPr>
            <p:spPr>
              <a:xfrm>
                <a:off x="5733375" y="2452425"/>
                <a:ext cx="2369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477" h="5157" fill="none" extrusionOk="0">
                    <a:moveTo>
                      <a:pt x="9477" y="1"/>
                    </a:moveTo>
                    <a:lnTo>
                      <a:pt x="9477" y="5157"/>
                    </a:lnTo>
                    <a:lnTo>
                      <a:pt x="0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7" name="Google Shape;257;p15"/>
              <p:cNvSpPr/>
              <p:nvPr/>
            </p:nvSpPr>
            <p:spPr>
              <a:xfrm>
                <a:off x="5850025" y="2386175"/>
                <a:ext cx="2405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621" h="7807" fill="none" extrusionOk="0">
                    <a:moveTo>
                      <a:pt x="0" y="5185"/>
                    </a:moveTo>
                    <a:lnTo>
                      <a:pt x="0" y="1"/>
                    </a:lnTo>
                    <a:lnTo>
                      <a:pt x="9621" y="1"/>
                    </a:lnTo>
                    <a:lnTo>
                      <a:pt x="9621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8" name="Google Shape;258;p15"/>
              <p:cNvSpPr/>
              <p:nvPr/>
            </p:nvSpPr>
            <p:spPr>
              <a:xfrm>
                <a:off x="5726875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1" y="7807"/>
                    </a:moveTo>
                    <a:lnTo>
                      <a:pt x="1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9" name="Google Shape;259;p15"/>
              <p:cNvSpPr/>
              <p:nvPr/>
            </p:nvSpPr>
            <p:spPr>
              <a:xfrm>
                <a:off x="6198550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0" y="5157"/>
                    </a:moveTo>
                    <a:lnTo>
                      <a:pt x="9592" y="5157"/>
                    </a:lnTo>
                    <a:lnTo>
                      <a:pt x="9592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0" name="Google Shape;260;p15"/>
              <p:cNvSpPr/>
              <p:nvPr/>
            </p:nvSpPr>
            <p:spPr>
              <a:xfrm>
                <a:off x="6198550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9592" y="1"/>
                    </a:moveTo>
                    <a:lnTo>
                      <a:pt x="9592" y="5157"/>
                    </a:lnTo>
                    <a:lnTo>
                      <a:pt x="0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1" name="Google Shape;261;p15"/>
              <p:cNvSpPr/>
              <p:nvPr/>
            </p:nvSpPr>
            <p:spPr>
              <a:xfrm>
                <a:off x="6318075" y="2386175"/>
                <a:ext cx="240550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622" h="7807" fill="none" extrusionOk="0">
                    <a:moveTo>
                      <a:pt x="1" y="5185"/>
                    </a:moveTo>
                    <a:lnTo>
                      <a:pt x="1" y="1"/>
                    </a:lnTo>
                    <a:lnTo>
                      <a:pt x="9621" y="1"/>
                    </a:lnTo>
                    <a:lnTo>
                      <a:pt x="9621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2" name="Google Shape;262;p15"/>
              <p:cNvSpPr/>
              <p:nvPr/>
            </p:nvSpPr>
            <p:spPr>
              <a:xfrm>
                <a:off x="6194950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0" y="7807"/>
                    </a:moveTo>
                    <a:lnTo>
                      <a:pt x="0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3" name="Google Shape;263;p15"/>
              <p:cNvSpPr/>
              <p:nvPr/>
            </p:nvSpPr>
            <p:spPr>
              <a:xfrm>
                <a:off x="1049825" y="2272400"/>
                <a:ext cx="55088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20352" h="1" fill="none" extrusionOk="0">
                    <a:moveTo>
                      <a:pt x="1" y="1"/>
                    </a:moveTo>
                    <a:lnTo>
                      <a:pt x="220351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4" name="Google Shape;264;p15"/>
              <p:cNvSpPr/>
              <p:nvPr/>
            </p:nvSpPr>
            <p:spPr>
              <a:xfrm>
                <a:off x="1049825" y="2692225"/>
                <a:ext cx="55088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20352" h="1" fill="none" extrusionOk="0">
                    <a:moveTo>
                      <a:pt x="1" y="0"/>
                    </a:moveTo>
                    <a:lnTo>
                      <a:pt x="220351" y="0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65" name="Google Shape;265;p15"/>
          <p:cNvGrpSpPr/>
          <p:nvPr/>
        </p:nvGrpSpPr>
        <p:grpSpPr>
          <a:xfrm>
            <a:off x="3400800" y="0"/>
            <a:ext cx="2342400" cy="5156703"/>
            <a:chOff x="3400800" y="0"/>
            <a:chExt cx="2342400" cy="5156703"/>
          </a:xfrm>
        </p:grpSpPr>
        <p:sp>
          <p:nvSpPr>
            <p:cNvPr id="266" name="Google Shape;266;p15"/>
            <p:cNvSpPr/>
            <p:nvPr/>
          </p:nvSpPr>
          <p:spPr>
            <a:xfrm>
              <a:off x="3400800" y="5037603"/>
              <a:ext cx="2342400" cy="119100"/>
            </a:xfrm>
            <a:prstGeom prst="rect">
              <a:avLst/>
            </a:prstGeom>
            <a:solidFill>
              <a:srgbClr val="D9CE99">
                <a:alpha val="57254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7" name="Google Shape;267;p15"/>
            <p:cNvSpPr/>
            <p:nvPr/>
          </p:nvSpPr>
          <p:spPr>
            <a:xfrm>
              <a:off x="3400800" y="0"/>
              <a:ext cx="2342400" cy="119100"/>
            </a:xfrm>
            <a:prstGeom prst="rect">
              <a:avLst/>
            </a:prstGeom>
            <a:solidFill>
              <a:srgbClr val="D9CE99">
                <a:alpha val="57254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_1_1_1_1_1"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1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270" name="Google Shape;270;p16"/>
          <p:cNvSpPr txBox="1">
            <a:spLocks noGrp="1"/>
          </p:cNvSpPr>
          <p:nvPr>
            <p:ph type="subTitle" idx="1"/>
          </p:nvPr>
        </p:nvSpPr>
        <p:spPr>
          <a:xfrm>
            <a:off x="872375" y="2273325"/>
            <a:ext cx="2305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1" name="Google Shape;271;p16"/>
          <p:cNvSpPr txBox="1">
            <a:spLocks noGrp="1"/>
          </p:cNvSpPr>
          <p:nvPr>
            <p:ph type="subTitle" idx="2"/>
          </p:nvPr>
        </p:nvSpPr>
        <p:spPr>
          <a:xfrm>
            <a:off x="3419250" y="2273325"/>
            <a:ext cx="2305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2" name="Google Shape;272;p16"/>
          <p:cNvSpPr txBox="1">
            <a:spLocks noGrp="1"/>
          </p:cNvSpPr>
          <p:nvPr>
            <p:ph type="subTitle" idx="3"/>
          </p:nvPr>
        </p:nvSpPr>
        <p:spPr>
          <a:xfrm>
            <a:off x="872375" y="3935325"/>
            <a:ext cx="2305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3" name="Google Shape;273;p16"/>
          <p:cNvSpPr txBox="1">
            <a:spLocks noGrp="1"/>
          </p:cNvSpPr>
          <p:nvPr>
            <p:ph type="subTitle" idx="4"/>
          </p:nvPr>
        </p:nvSpPr>
        <p:spPr>
          <a:xfrm>
            <a:off x="3419250" y="3935325"/>
            <a:ext cx="2305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4" name="Google Shape;274;p16"/>
          <p:cNvSpPr txBox="1">
            <a:spLocks noGrp="1"/>
          </p:cNvSpPr>
          <p:nvPr>
            <p:ph type="subTitle" idx="5"/>
          </p:nvPr>
        </p:nvSpPr>
        <p:spPr>
          <a:xfrm>
            <a:off x="5966125" y="2273325"/>
            <a:ext cx="2305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5" name="Google Shape;275;p16"/>
          <p:cNvSpPr txBox="1">
            <a:spLocks noGrp="1"/>
          </p:cNvSpPr>
          <p:nvPr>
            <p:ph type="subTitle" idx="6"/>
          </p:nvPr>
        </p:nvSpPr>
        <p:spPr>
          <a:xfrm>
            <a:off x="5966125" y="3935325"/>
            <a:ext cx="2305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6" name="Google Shape;276;p16"/>
          <p:cNvSpPr txBox="1">
            <a:spLocks noGrp="1"/>
          </p:cNvSpPr>
          <p:nvPr>
            <p:ph type="title" idx="7"/>
          </p:nvPr>
        </p:nvSpPr>
        <p:spPr>
          <a:xfrm>
            <a:off x="1657775" y="1511171"/>
            <a:ext cx="734700" cy="44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300" b="1">
                <a:latin typeface="Cinzel"/>
                <a:ea typeface="Cinzel"/>
                <a:cs typeface="Cinzel"/>
                <a:sym typeface="Cinzel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77" name="Google Shape;277;p16"/>
          <p:cNvSpPr txBox="1">
            <a:spLocks noGrp="1"/>
          </p:cNvSpPr>
          <p:nvPr>
            <p:ph type="title" idx="8"/>
          </p:nvPr>
        </p:nvSpPr>
        <p:spPr>
          <a:xfrm>
            <a:off x="1657775" y="3173179"/>
            <a:ext cx="734700" cy="44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300" b="1">
                <a:latin typeface="Cinzel"/>
                <a:ea typeface="Cinzel"/>
                <a:cs typeface="Cinzel"/>
                <a:sym typeface="Cinzel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78" name="Google Shape;278;p16"/>
          <p:cNvSpPr txBox="1">
            <a:spLocks noGrp="1"/>
          </p:cNvSpPr>
          <p:nvPr>
            <p:ph type="title" idx="9"/>
          </p:nvPr>
        </p:nvSpPr>
        <p:spPr>
          <a:xfrm>
            <a:off x="4204650" y="1511171"/>
            <a:ext cx="734700" cy="44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300" b="1">
                <a:latin typeface="Cinzel"/>
                <a:ea typeface="Cinzel"/>
                <a:cs typeface="Cinzel"/>
                <a:sym typeface="Cinzel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79" name="Google Shape;279;p16"/>
          <p:cNvSpPr txBox="1">
            <a:spLocks noGrp="1"/>
          </p:cNvSpPr>
          <p:nvPr>
            <p:ph type="title" idx="13"/>
          </p:nvPr>
        </p:nvSpPr>
        <p:spPr>
          <a:xfrm>
            <a:off x="4204650" y="3173179"/>
            <a:ext cx="734700" cy="44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300" b="1">
                <a:latin typeface="Cinzel"/>
                <a:ea typeface="Cinzel"/>
                <a:cs typeface="Cinzel"/>
                <a:sym typeface="Cinzel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80" name="Google Shape;280;p16"/>
          <p:cNvSpPr txBox="1">
            <a:spLocks noGrp="1"/>
          </p:cNvSpPr>
          <p:nvPr>
            <p:ph type="title" idx="14"/>
          </p:nvPr>
        </p:nvSpPr>
        <p:spPr>
          <a:xfrm>
            <a:off x="6751525" y="1511171"/>
            <a:ext cx="734700" cy="44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300" b="1">
                <a:latin typeface="Cinzel"/>
                <a:ea typeface="Cinzel"/>
                <a:cs typeface="Cinzel"/>
                <a:sym typeface="Cinzel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81" name="Google Shape;281;p16"/>
          <p:cNvSpPr txBox="1">
            <a:spLocks noGrp="1"/>
          </p:cNvSpPr>
          <p:nvPr>
            <p:ph type="title" idx="15"/>
          </p:nvPr>
        </p:nvSpPr>
        <p:spPr>
          <a:xfrm>
            <a:off x="6751525" y="3173179"/>
            <a:ext cx="734700" cy="44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300" b="1">
                <a:latin typeface="Cinzel"/>
                <a:ea typeface="Cinzel"/>
                <a:cs typeface="Cinzel"/>
                <a:sym typeface="Cinzel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82" name="Google Shape;282;p16"/>
          <p:cNvSpPr txBox="1">
            <a:spLocks noGrp="1"/>
          </p:cNvSpPr>
          <p:nvPr>
            <p:ph type="subTitle" idx="16"/>
          </p:nvPr>
        </p:nvSpPr>
        <p:spPr>
          <a:xfrm>
            <a:off x="872375" y="2012900"/>
            <a:ext cx="2305500" cy="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inzel"/>
              <a:buNone/>
              <a:defRPr sz="2200">
                <a:solidFill>
                  <a:schemeClr val="dk1"/>
                </a:solidFill>
                <a:latin typeface="Cinzel Medium"/>
                <a:ea typeface="Cinzel Medium"/>
                <a:cs typeface="Cinzel Medium"/>
                <a:sym typeface="Cinzel Medium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inzel"/>
              <a:buNone/>
              <a:defRPr sz="2400">
                <a:latin typeface="Cinzel"/>
                <a:ea typeface="Cinzel"/>
                <a:cs typeface="Cinzel"/>
                <a:sym typeface="Cinzel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inzel"/>
              <a:buNone/>
              <a:defRPr sz="2400">
                <a:latin typeface="Cinzel"/>
                <a:ea typeface="Cinzel"/>
                <a:cs typeface="Cinzel"/>
                <a:sym typeface="Cinzel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inzel"/>
              <a:buNone/>
              <a:defRPr sz="2400">
                <a:latin typeface="Cinzel"/>
                <a:ea typeface="Cinzel"/>
                <a:cs typeface="Cinzel"/>
                <a:sym typeface="Cinzel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inzel"/>
              <a:buNone/>
              <a:defRPr sz="2400">
                <a:latin typeface="Cinzel"/>
                <a:ea typeface="Cinzel"/>
                <a:cs typeface="Cinzel"/>
                <a:sym typeface="Cinzel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inzel"/>
              <a:buNone/>
              <a:defRPr sz="2400">
                <a:latin typeface="Cinzel"/>
                <a:ea typeface="Cinzel"/>
                <a:cs typeface="Cinzel"/>
                <a:sym typeface="Cinzel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inzel"/>
              <a:buNone/>
              <a:defRPr sz="2400">
                <a:latin typeface="Cinzel"/>
                <a:ea typeface="Cinzel"/>
                <a:cs typeface="Cinzel"/>
                <a:sym typeface="Cinzel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inzel"/>
              <a:buNone/>
              <a:defRPr sz="2400">
                <a:latin typeface="Cinzel"/>
                <a:ea typeface="Cinzel"/>
                <a:cs typeface="Cinzel"/>
                <a:sym typeface="Cinzel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inzel"/>
              <a:buNone/>
              <a:defRPr sz="2400">
                <a:latin typeface="Cinzel"/>
                <a:ea typeface="Cinzel"/>
                <a:cs typeface="Cinzel"/>
                <a:sym typeface="Cinzel"/>
              </a:defRPr>
            </a:lvl9pPr>
          </a:lstStyle>
          <a:p>
            <a:endParaRPr/>
          </a:p>
        </p:txBody>
      </p:sp>
      <p:sp>
        <p:nvSpPr>
          <p:cNvPr id="283" name="Google Shape;283;p16"/>
          <p:cNvSpPr txBox="1">
            <a:spLocks noGrp="1"/>
          </p:cNvSpPr>
          <p:nvPr>
            <p:ph type="subTitle" idx="17"/>
          </p:nvPr>
        </p:nvSpPr>
        <p:spPr>
          <a:xfrm>
            <a:off x="3419250" y="2012900"/>
            <a:ext cx="2305500" cy="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inzel"/>
              <a:buNone/>
              <a:defRPr sz="2200">
                <a:solidFill>
                  <a:schemeClr val="dk1"/>
                </a:solidFill>
                <a:latin typeface="Cinzel Medium"/>
                <a:ea typeface="Cinzel Medium"/>
                <a:cs typeface="Cinzel Medium"/>
                <a:sym typeface="Cinzel Medium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inzel"/>
              <a:buNone/>
              <a:defRPr sz="2400">
                <a:latin typeface="Cinzel"/>
                <a:ea typeface="Cinzel"/>
                <a:cs typeface="Cinzel"/>
                <a:sym typeface="Cinzel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inzel"/>
              <a:buNone/>
              <a:defRPr sz="2400">
                <a:latin typeface="Cinzel"/>
                <a:ea typeface="Cinzel"/>
                <a:cs typeface="Cinzel"/>
                <a:sym typeface="Cinzel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inzel"/>
              <a:buNone/>
              <a:defRPr sz="2400">
                <a:latin typeface="Cinzel"/>
                <a:ea typeface="Cinzel"/>
                <a:cs typeface="Cinzel"/>
                <a:sym typeface="Cinzel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inzel"/>
              <a:buNone/>
              <a:defRPr sz="2400">
                <a:latin typeface="Cinzel"/>
                <a:ea typeface="Cinzel"/>
                <a:cs typeface="Cinzel"/>
                <a:sym typeface="Cinzel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inzel"/>
              <a:buNone/>
              <a:defRPr sz="2400">
                <a:latin typeface="Cinzel"/>
                <a:ea typeface="Cinzel"/>
                <a:cs typeface="Cinzel"/>
                <a:sym typeface="Cinzel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inzel"/>
              <a:buNone/>
              <a:defRPr sz="2400">
                <a:latin typeface="Cinzel"/>
                <a:ea typeface="Cinzel"/>
                <a:cs typeface="Cinzel"/>
                <a:sym typeface="Cinzel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inzel"/>
              <a:buNone/>
              <a:defRPr sz="2400">
                <a:latin typeface="Cinzel"/>
                <a:ea typeface="Cinzel"/>
                <a:cs typeface="Cinzel"/>
                <a:sym typeface="Cinzel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inzel"/>
              <a:buNone/>
              <a:defRPr sz="2400">
                <a:latin typeface="Cinzel"/>
                <a:ea typeface="Cinzel"/>
                <a:cs typeface="Cinzel"/>
                <a:sym typeface="Cinzel"/>
              </a:defRPr>
            </a:lvl9pPr>
          </a:lstStyle>
          <a:p>
            <a:endParaRPr/>
          </a:p>
        </p:txBody>
      </p:sp>
      <p:sp>
        <p:nvSpPr>
          <p:cNvPr id="284" name="Google Shape;284;p16"/>
          <p:cNvSpPr txBox="1">
            <a:spLocks noGrp="1"/>
          </p:cNvSpPr>
          <p:nvPr>
            <p:ph type="subTitle" idx="18"/>
          </p:nvPr>
        </p:nvSpPr>
        <p:spPr>
          <a:xfrm>
            <a:off x="5966125" y="2012900"/>
            <a:ext cx="2305500" cy="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inzel"/>
              <a:buNone/>
              <a:defRPr sz="2200">
                <a:solidFill>
                  <a:schemeClr val="dk1"/>
                </a:solidFill>
                <a:latin typeface="Cinzel Medium"/>
                <a:ea typeface="Cinzel Medium"/>
                <a:cs typeface="Cinzel Medium"/>
                <a:sym typeface="Cinzel Medium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inzel"/>
              <a:buNone/>
              <a:defRPr sz="2400">
                <a:latin typeface="Cinzel"/>
                <a:ea typeface="Cinzel"/>
                <a:cs typeface="Cinzel"/>
                <a:sym typeface="Cinzel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inzel"/>
              <a:buNone/>
              <a:defRPr sz="2400">
                <a:latin typeface="Cinzel"/>
                <a:ea typeface="Cinzel"/>
                <a:cs typeface="Cinzel"/>
                <a:sym typeface="Cinzel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inzel"/>
              <a:buNone/>
              <a:defRPr sz="2400">
                <a:latin typeface="Cinzel"/>
                <a:ea typeface="Cinzel"/>
                <a:cs typeface="Cinzel"/>
                <a:sym typeface="Cinzel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inzel"/>
              <a:buNone/>
              <a:defRPr sz="2400">
                <a:latin typeface="Cinzel"/>
                <a:ea typeface="Cinzel"/>
                <a:cs typeface="Cinzel"/>
                <a:sym typeface="Cinzel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inzel"/>
              <a:buNone/>
              <a:defRPr sz="2400">
                <a:latin typeface="Cinzel"/>
                <a:ea typeface="Cinzel"/>
                <a:cs typeface="Cinzel"/>
                <a:sym typeface="Cinzel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inzel"/>
              <a:buNone/>
              <a:defRPr sz="2400">
                <a:latin typeface="Cinzel"/>
                <a:ea typeface="Cinzel"/>
                <a:cs typeface="Cinzel"/>
                <a:sym typeface="Cinzel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inzel"/>
              <a:buNone/>
              <a:defRPr sz="2400">
                <a:latin typeface="Cinzel"/>
                <a:ea typeface="Cinzel"/>
                <a:cs typeface="Cinzel"/>
                <a:sym typeface="Cinzel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inzel"/>
              <a:buNone/>
              <a:defRPr sz="2400">
                <a:latin typeface="Cinzel"/>
                <a:ea typeface="Cinzel"/>
                <a:cs typeface="Cinzel"/>
                <a:sym typeface="Cinzel"/>
              </a:defRPr>
            </a:lvl9pPr>
          </a:lstStyle>
          <a:p>
            <a:endParaRPr/>
          </a:p>
        </p:txBody>
      </p:sp>
      <p:sp>
        <p:nvSpPr>
          <p:cNvPr id="285" name="Google Shape;285;p16"/>
          <p:cNvSpPr txBox="1">
            <a:spLocks noGrp="1"/>
          </p:cNvSpPr>
          <p:nvPr>
            <p:ph type="subTitle" idx="19"/>
          </p:nvPr>
        </p:nvSpPr>
        <p:spPr>
          <a:xfrm>
            <a:off x="872375" y="3674975"/>
            <a:ext cx="2305500" cy="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inzel"/>
              <a:buNone/>
              <a:defRPr sz="2200">
                <a:solidFill>
                  <a:schemeClr val="dk1"/>
                </a:solidFill>
                <a:latin typeface="Cinzel Medium"/>
                <a:ea typeface="Cinzel Medium"/>
                <a:cs typeface="Cinzel Medium"/>
                <a:sym typeface="Cinzel Medium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inzel"/>
              <a:buNone/>
              <a:defRPr sz="2400">
                <a:latin typeface="Cinzel"/>
                <a:ea typeface="Cinzel"/>
                <a:cs typeface="Cinzel"/>
                <a:sym typeface="Cinzel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inzel"/>
              <a:buNone/>
              <a:defRPr sz="2400">
                <a:latin typeface="Cinzel"/>
                <a:ea typeface="Cinzel"/>
                <a:cs typeface="Cinzel"/>
                <a:sym typeface="Cinzel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inzel"/>
              <a:buNone/>
              <a:defRPr sz="2400">
                <a:latin typeface="Cinzel"/>
                <a:ea typeface="Cinzel"/>
                <a:cs typeface="Cinzel"/>
                <a:sym typeface="Cinzel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inzel"/>
              <a:buNone/>
              <a:defRPr sz="2400">
                <a:latin typeface="Cinzel"/>
                <a:ea typeface="Cinzel"/>
                <a:cs typeface="Cinzel"/>
                <a:sym typeface="Cinzel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inzel"/>
              <a:buNone/>
              <a:defRPr sz="2400">
                <a:latin typeface="Cinzel"/>
                <a:ea typeface="Cinzel"/>
                <a:cs typeface="Cinzel"/>
                <a:sym typeface="Cinzel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inzel"/>
              <a:buNone/>
              <a:defRPr sz="2400">
                <a:latin typeface="Cinzel"/>
                <a:ea typeface="Cinzel"/>
                <a:cs typeface="Cinzel"/>
                <a:sym typeface="Cinzel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inzel"/>
              <a:buNone/>
              <a:defRPr sz="2400">
                <a:latin typeface="Cinzel"/>
                <a:ea typeface="Cinzel"/>
                <a:cs typeface="Cinzel"/>
                <a:sym typeface="Cinzel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inzel"/>
              <a:buNone/>
              <a:defRPr sz="2400">
                <a:latin typeface="Cinzel"/>
                <a:ea typeface="Cinzel"/>
                <a:cs typeface="Cinzel"/>
                <a:sym typeface="Cinzel"/>
              </a:defRPr>
            </a:lvl9pPr>
          </a:lstStyle>
          <a:p>
            <a:endParaRPr/>
          </a:p>
        </p:txBody>
      </p:sp>
      <p:sp>
        <p:nvSpPr>
          <p:cNvPr id="286" name="Google Shape;286;p16"/>
          <p:cNvSpPr txBox="1">
            <a:spLocks noGrp="1"/>
          </p:cNvSpPr>
          <p:nvPr>
            <p:ph type="subTitle" idx="20"/>
          </p:nvPr>
        </p:nvSpPr>
        <p:spPr>
          <a:xfrm>
            <a:off x="3419250" y="3674975"/>
            <a:ext cx="2305500" cy="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inzel"/>
              <a:buNone/>
              <a:defRPr sz="2200">
                <a:solidFill>
                  <a:schemeClr val="dk1"/>
                </a:solidFill>
                <a:latin typeface="Cinzel Medium"/>
                <a:ea typeface="Cinzel Medium"/>
                <a:cs typeface="Cinzel Medium"/>
                <a:sym typeface="Cinzel Medium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inzel"/>
              <a:buNone/>
              <a:defRPr sz="2400">
                <a:latin typeface="Cinzel"/>
                <a:ea typeface="Cinzel"/>
                <a:cs typeface="Cinzel"/>
                <a:sym typeface="Cinzel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inzel"/>
              <a:buNone/>
              <a:defRPr sz="2400">
                <a:latin typeface="Cinzel"/>
                <a:ea typeface="Cinzel"/>
                <a:cs typeface="Cinzel"/>
                <a:sym typeface="Cinzel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inzel"/>
              <a:buNone/>
              <a:defRPr sz="2400">
                <a:latin typeface="Cinzel"/>
                <a:ea typeface="Cinzel"/>
                <a:cs typeface="Cinzel"/>
                <a:sym typeface="Cinzel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inzel"/>
              <a:buNone/>
              <a:defRPr sz="2400">
                <a:latin typeface="Cinzel"/>
                <a:ea typeface="Cinzel"/>
                <a:cs typeface="Cinzel"/>
                <a:sym typeface="Cinzel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inzel"/>
              <a:buNone/>
              <a:defRPr sz="2400">
                <a:latin typeface="Cinzel"/>
                <a:ea typeface="Cinzel"/>
                <a:cs typeface="Cinzel"/>
                <a:sym typeface="Cinzel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inzel"/>
              <a:buNone/>
              <a:defRPr sz="2400">
                <a:latin typeface="Cinzel"/>
                <a:ea typeface="Cinzel"/>
                <a:cs typeface="Cinzel"/>
                <a:sym typeface="Cinzel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inzel"/>
              <a:buNone/>
              <a:defRPr sz="2400">
                <a:latin typeface="Cinzel"/>
                <a:ea typeface="Cinzel"/>
                <a:cs typeface="Cinzel"/>
                <a:sym typeface="Cinzel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inzel"/>
              <a:buNone/>
              <a:defRPr sz="2400">
                <a:latin typeface="Cinzel"/>
                <a:ea typeface="Cinzel"/>
                <a:cs typeface="Cinzel"/>
                <a:sym typeface="Cinzel"/>
              </a:defRPr>
            </a:lvl9pPr>
          </a:lstStyle>
          <a:p>
            <a:endParaRPr/>
          </a:p>
        </p:txBody>
      </p:sp>
      <p:sp>
        <p:nvSpPr>
          <p:cNvPr id="287" name="Google Shape;287;p16"/>
          <p:cNvSpPr txBox="1">
            <a:spLocks noGrp="1"/>
          </p:cNvSpPr>
          <p:nvPr>
            <p:ph type="subTitle" idx="21"/>
          </p:nvPr>
        </p:nvSpPr>
        <p:spPr>
          <a:xfrm>
            <a:off x="5966125" y="3674975"/>
            <a:ext cx="2305500" cy="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inzel"/>
              <a:buNone/>
              <a:defRPr sz="2200">
                <a:solidFill>
                  <a:schemeClr val="dk1"/>
                </a:solidFill>
                <a:latin typeface="Cinzel Medium"/>
                <a:ea typeface="Cinzel Medium"/>
                <a:cs typeface="Cinzel Medium"/>
                <a:sym typeface="Cinzel Medium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inzel"/>
              <a:buNone/>
              <a:defRPr sz="2400">
                <a:latin typeface="Cinzel"/>
                <a:ea typeface="Cinzel"/>
                <a:cs typeface="Cinzel"/>
                <a:sym typeface="Cinzel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inzel"/>
              <a:buNone/>
              <a:defRPr sz="2400">
                <a:latin typeface="Cinzel"/>
                <a:ea typeface="Cinzel"/>
                <a:cs typeface="Cinzel"/>
                <a:sym typeface="Cinzel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inzel"/>
              <a:buNone/>
              <a:defRPr sz="2400">
                <a:latin typeface="Cinzel"/>
                <a:ea typeface="Cinzel"/>
                <a:cs typeface="Cinzel"/>
                <a:sym typeface="Cinzel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inzel"/>
              <a:buNone/>
              <a:defRPr sz="2400">
                <a:latin typeface="Cinzel"/>
                <a:ea typeface="Cinzel"/>
                <a:cs typeface="Cinzel"/>
                <a:sym typeface="Cinzel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inzel"/>
              <a:buNone/>
              <a:defRPr sz="2400">
                <a:latin typeface="Cinzel"/>
                <a:ea typeface="Cinzel"/>
                <a:cs typeface="Cinzel"/>
                <a:sym typeface="Cinzel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inzel"/>
              <a:buNone/>
              <a:defRPr sz="2400">
                <a:latin typeface="Cinzel"/>
                <a:ea typeface="Cinzel"/>
                <a:cs typeface="Cinzel"/>
                <a:sym typeface="Cinzel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inzel"/>
              <a:buNone/>
              <a:defRPr sz="2400">
                <a:latin typeface="Cinzel"/>
                <a:ea typeface="Cinzel"/>
                <a:cs typeface="Cinzel"/>
                <a:sym typeface="Cinzel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inzel"/>
              <a:buNone/>
              <a:defRPr sz="2400">
                <a:latin typeface="Cinzel"/>
                <a:ea typeface="Cinzel"/>
                <a:cs typeface="Cinzel"/>
                <a:sym typeface="Cinzel"/>
              </a:defRPr>
            </a:lvl9pPr>
          </a:lstStyle>
          <a:p>
            <a:endParaRPr/>
          </a:p>
        </p:txBody>
      </p:sp>
      <p:grpSp>
        <p:nvGrpSpPr>
          <p:cNvPr id="288" name="Google Shape;288;p16"/>
          <p:cNvGrpSpPr/>
          <p:nvPr/>
        </p:nvGrpSpPr>
        <p:grpSpPr>
          <a:xfrm>
            <a:off x="112612" y="-1797238"/>
            <a:ext cx="8918641" cy="8737976"/>
            <a:chOff x="112612" y="-1797238"/>
            <a:chExt cx="8918641" cy="8737976"/>
          </a:xfrm>
        </p:grpSpPr>
        <p:grpSp>
          <p:nvGrpSpPr>
            <p:cNvPr id="289" name="Google Shape;289;p16"/>
            <p:cNvGrpSpPr/>
            <p:nvPr/>
          </p:nvGrpSpPr>
          <p:grpSpPr>
            <a:xfrm rot="-5400000">
              <a:off x="-2844068" y="1159442"/>
              <a:ext cx="6401226" cy="487866"/>
              <a:chOff x="1049825" y="2272400"/>
              <a:chExt cx="5508800" cy="419850"/>
            </a:xfrm>
          </p:grpSpPr>
          <p:sp>
            <p:nvSpPr>
              <p:cNvPr id="290" name="Google Shape;290;p16"/>
              <p:cNvSpPr/>
              <p:nvPr/>
            </p:nvSpPr>
            <p:spPr>
              <a:xfrm>
                <a:off x="1055600" y="2452425"/>
                <a:ext cx="2369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477" h="5157" fill="none" extrusionOk="0">
                    <a:moveTo>
                      <a:pt x="0" y="5157"/>
                    </a:moveTo>
                    <a:lnTo>
                      <a:pt x="9477" y="5157"/>
                    </a:lnTo>
                    <a:lnTo>
                      <a:pt x="9477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1" name="Google Shape;291;p16"/>
              <p:cNvSpPr/>
              <p:nvPr/>
            </p:nvSpPr>
            <p:spPr>
              <a:xfrm>
                <a:off x="1055600" y="2452425"/>
                <a:ext cx="2369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477" h="5157" fill="none" extrusionOk="0">
                    <a:moveTo>
                      <a:pt x="9477" y="1"/>
                    </a:moveTo>
                    <a:lnTo>
                      <a:pt x="9477" y="5157"/>
                    </a:lnTo>
                    <a:lnTo>
                      <a:pt x="0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2" name="Google Shape;292;p16"/>
              <p:cNvSpPr/>
              <p:nvPr/>
            </p:nvSpPr>
            <p:spPr>
              <a:xfrm>
                <a:off x="1175850" y="2386175"/>
                <a:ext cx="2369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477" h="7807" fill="none" extrusionOk="0">
                    <a:moveTo>
                      <a:pt x="0" y="5185"/>
                    </a:moveTo>
                    <a:lnTo>
                      <a:pt x="0" y="1"/>
                    </a:lnTo>
                    <a:lnTo>
                      <a:pt x="9477" y="1"/>
                    </a:lnTo>
                    <a:lnTo>
                      <a:pt x="9477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3" name="Google Shape;293;p16"/>
              <p:cNvSpPr/>
              <p:nvPr/>
            </p:nvSpPr>
            <p:spPr>
              <a:xfrm>
                <a:off x="1049825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1" y="7807"/>
                    </a:moveTo>
                    <a:lnTo>
                      <a:pt x="1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4" name="Google Shape;294;p16"/>
              <p:cNvSpPr/>
              <p:nvPr/>
            </p:nvSpPr>
            <p:spPr>
              <a:xfrm>
                <a:off x="1523650" y="2452425"/>
                <a:ext cx="236950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478" h="5157" fill="none" extrusionOk="0">
                    <a:moveTo>
                      <a:pt x="1" y="5157"/>
                    </a:moveTo>
                    <a:lnTo>
                      <a:pt x="9477" y="5157"/>
                    </a:lnTo>
                    <a:lnTo>
                      <a:pt x="9477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5" name="Google Shape;295;p16"/>
              <p:cNvSpPr/>
              <p:nvPr/>
            </p:nvSpPr>
            <p:spPr>
              <a:xfrm>
                <a:off x="1523650" y="2452425"/>
                <a:ext cx="236950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478" h="5157" fill="none" extrusionOk="0">
                    <a:moveTo>
                      <a:pt x="9477" y="1"/>
                    </a:moveTo>
                    <a:lnTo>
                      <a:pt x="9477" y="5157"/>
                    </a:lnTo>
                    <a:lnTo>
                      <a:pt x="1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6" name="Google Shape;296;p16"/>
              <p:cNvSpPr/>
              <p:nvPr/>
            </p:nvSpPr>
            <p:spPr>
              <a:xfrm>
                <a:off x="1640325" y="2386175"/>
                <a:ext cx="2405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621" h="7807" fill="none" extrusionOk="0">
                    <a:moveTo>
                      <a:pt x="0" y="5185"/>
                    </a:moveTo>
                    <a:lnTo>
                      <a:pt x="0" y="1"/>
                    </a:lnTo>
                    <a:lnTo>
                      <a:pt x="9621" y="1"/>
                    </a:lnTo>
                    <a:lnTo>
                      <a:pt x="9621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7" name="Google Shape;297;p16"/>
              <p:cNvSpPr/>
              <p:nvPr/>
            </p:nvSpPr>
            <p:spPr>
              <a:xfrm>
                <a:off x="1517900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0" y="7807"/>
                    </a:moveTo>
                    <a:lnTo>
                      <a:pt x="0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8" name="Google Shape;298;p16"/>
              <p:cNvSpPr/>
              <p:nvPr/>
            </p:nvSpPr>
            <p:spPr>
              <a:xfrm>
                <a:off x="1988850" y="2452425"/>
                <a:ext cx="239800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2" h="5157" fill="none" extrusionOk="0">
                    <a:moveTo>
                      <a:pt x="0" y="5157"/>
                    </a:moveTo>
                    <a:lnTo>
                      <a:pt x="9592" y="5157"/>
                    </a:lnTo>
                    <a:lnTo>
                      <a:pt x="9592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9" name="Google Shape;299;p16"/>
              <p:cNvSpPr/>
              <p:nvPr/>
            </p:nvSpPr>
            <p:spPr>
              <a:xfrm>
                <a:off x="1988850" y="2452425"/>
                <a:ext cx="239800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2" h="5157" fill="none" extrusionOk="0">
                    <a:moveTo>
                      <a:pt x="9592" y="1"/>
                    </a:moveTo>
                    <a:lnTo>
                      <a:pt x="9592" y="5157"/>
                    </a:lnTo>
                    <a:lnTo>
                      <a:pt x="0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0" name="Google Shape;300;p16"/>
              <p:cNvSpPr/>
              <p:nvPr/>
            </p:nvSpPr>
            <p:spPr>
              <a:xfrm>
                <a:off x="2108375" y="2386175"/>
                <a:ext cx="240550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622" h="7807" fill="none" extrusionOk="0">
                    <a:moveTo>
                      <a:pt x="1" y="5185"/>
                    </a:moveTo>
                    <a:lnTo>
                      <a:pt x="1" y="1"/>
                    </a:lnTo>
                    <a:lnTo>
                      <a:pt x="9621" y="1"/>
                    </a:lnTo>
                    <a:lnTo>
                      <a:pt x="9621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1" name="Google Shape;301;p16"/>
              <p:cNvSpPr/>
              <p:nvPr/>
            </p:nvSpPr>
            <p:spPr>
              <a:xfrm>
                <a:off x="1985950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1" y="7807"/>
                    </a:moveTo>
                    <a:lnTo>
                      <a:pt x="1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2" name="Google Shape;302;p16"/>
              <p:cNvSpPr/>
              <p:nvPr/>
            </p:nvSpPr>
            <p:spPr>
              <a:xfrm>
                <a:off x="2456900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1" y="5157"/>
                    </a:moveTo>
                    <a:lnTo>
                      <a:pt x="9593" y="5157"/>
                    </a:lnTo>
                    <a:lnTo>
                      <a:pt x="9593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3" name="Google Shape;303;p16"/>
              <p:cNvSpPr/>
              <p:nvPr/>
            </p:nvSpPr>
            <p:spPr>
              <a:xfrm>
                <a:off x="2456900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9593" y="1"/>
                    </a:moveTo>
                    <a:lnTo>
                      <a:pt x="9593" y="5157"/>
                    </a:lnTo>
                    <a:lnTo>
                      <a:pt x="1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4" name="Google Shape;304;p16"/>
              <p:cNvSpPr/>
              <p:nvPr/>
            </p:nvSpPr>
            <p:spPr>
              <a:xfrm>
                <a:off x="2576450" y="2386175"/>
                <a:ext cx="2405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621" h="7807" fill="none" extrusionOk="0">
                    <a:moveTo>
                      <a:pt x="0" y="5185"/>
                    </a:moveTo>
                    <a:lnTo>
                      <a:pt x="0" y="1"/>
                    </a:lnTo>
                    <a:lnTo>
                      <a:pt x="9621" y="1"/>
                    </a:lnTo>
                    <a:lnTo>
                      <a:pt x="9621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5" name="Google Shape;305;p16"/>
              <p:cNvSpPr/>
              <p:nvPr/>
            </p:nvSpPr>
            <p:spPr>
              <a:xfrm>
                <a:off x="2454025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1" y="7807"/>
                    </a:moveTo>
                    <a:lnTo>
                      <a:pt x="1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6" name="Google Shape;306;p16"/>
              <p:cNvSpPr/>
              <p:nvPr/>
            </p:nvSpPr>
            <p:spPr>
              <a:xfrm>
                <a:off x="2924975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0" y="5157"/>
                    </a:moveTo>
                    <a:lnTo>
                      <a:pt x="9592" y="5157"/>
                    </a:lnTo>
                    <a:lnTo>
                      <a:pt x="9592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7" name="Google Shape;307;p16"/>
              <p:cNvSpPr/>
              <p:nvPr/>
            </p:nvSpPr>
            <p:spPr>
              <a:xfrm>
                <a:off x="2924975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9592" y="1"/>
                    </a:moveTo>
                    <a:lnTo>
                      <a:pt x="9592" y="5157"/>
                    </a:lnTo>
                    <a:lnTo>
                      <a:pt x="0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8" name="Google Shape;308;p16"/>
              <p:cNvSpPr/>
              <p:nvPr/>
            </p:nvSpPr>
            <p:spPr>
              <a:xfrm>
                <a:off x="3044500" y="2386175"/>
                <a:ext cx="240550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622" h="7807" fill="none" extrusionOk="0">
                    <a:moveTo>
                      <a:pt x="1" y="5185"/>
                    </a:moveTo>
                    <a:lnTo>
                      <a:pt x="1" y="1"/>
                    </a:lnTo>
                    <a:lnTo>
                      <a:pt x="9621" y="1"/>
                    </a:lnTo>
                    <a:lnTo>
                      <a:pt x="9621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9" name="Google Shape;309;p16"/>
              <p:cNvSpPr/>
              <p:nvPr/>
            </p:nvSpPr>
            <p:spPr>
              <a:xfrm>
                <a:off x="2922100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0" y="7807"/>
                    </a:moveTo>
                    <a:lnTo>
                      <a:pt x="0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0" name="Google Shape;310;p16"/>
              <p:cNvSpPr/>
              <p:nvPr/>
            </p:nvSpPr>
            <p:spPr>
              <a:xfrm>
                <a:off x="3393025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1" y="5157"/>
                    </a:moveTo>
                    <a:lnTo>
                      <a:pt x="9593" y="5157"/>
                    </a:lnTo>
                    <a:lnTo>
                      <a:pt x="9593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1" name="Google Shape;311;p16"/>
              <p:cNvSpPr/>
              <p:nvPr/>
            </p:nvSpPr>
            <p:spPr>
              <a:xfrm>
                <a:off x="3393025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9593" y="1"/>
                    </a:moveTo>
                    <a:lnTo>
                      <a:pt x="9593" y="5157"/>
                    </a:lnTo>
                    <a:lnTo>
                      <a:pt x="1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2" name="Google Shape;312;p16"/>
              <p:cNvSpPr/>
              <p:nvPr/>
            </p:nvSpPr>
            <p:spPr>
              <a:xfrm>
                <a:off x="3512575" y="2386175"/>
                <a:ext cx="2405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621" h="7807" fill="none" extrusionOk="0">
                    <a:moveTo>
                      <a:pt x="0" y="5185"/>
                    </a:moveTo>
                    <a:lnTo>
                      <a:pt x="0" y="1"/>
                    </a:lnTo>
                    <a:lnTo>
                      <a:pt x="9621" y="1"/>
                    </a:lnTo>
                    <a:lnTo>
                      <a:pt x="9621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3" name="Google Shape;313;p16"/>
              <p:cNvSpPr/>
              <p:nvPr/>
            </p:nvSpPr>
            <p:spPr>
              <a:xfrm>
                <a:off x="3390150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1" y="7807"/>
                    </a:moveTo>
                    <a:lnTo>
                      <a:pt x="1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4" name="Google Shape;314;p16"/>
              <p:cNvSpPr/>
              <p:nvPr/>
            </p:nvSpPr>
            <p:spPr>
              <a:xfrm>
                <a:off x="3861100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1" y="5157"/>
                    </a:moveTo>
                    <a:lnTo>
                      <a:pt x="9592" y="5157"/>
                    </a:lnTo>
                    <a:lnTo>
                      <a:pt x="9592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5" name="Google Shape;315;p16"/>
              <p:cNvSpPr/>
              <p:nvPr/>
            </p:nvSpPr>
            <p:spPr>
              <a:xfrm>
                <a:off x="3861100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9592" y="1"/>
                    </a:moveTo>
                    <a:lnTo>
                      <a:pt x="9592" y="5157"/>
                    </a:lnTo>
                    <a:lnTo>
                      <a:pt x="1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6" name="Google Shape;316;p16"/>
              <p:cNvSpPr/>
              <p:nvPr/>
            </p:nvSpPr>
            <p:spPr>
              <a:xfrm>
                <a:off x="3980650" y="2386175"/>
                <a:ext cx="2405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621" h="7807" fill="none" extrusionOk="0">
                    <a:moveTo>
                      <a:pt x="0" y="5185"/>
                    </a:moveTo>
                    <a:lnTo>
                      <a:pt x="0" y="1"/>
                    </a:lnTo>
                    <a:lnTo>
                      <a:pt x="9621" y="1"/>
                    </a:lnTo>
                    <a:lnTo>
                      <a:pt x="9621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7" name="Google Shape;317;p16"/>
              <p:cNvSpPr/>
              <p:nvPr/>
            </p:nvSpPr>
            <p:spPr>
              <a:xfrm>
                <a:off x="3858225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0" y="7807"/>
                    </a:moveTo>
                    <a:lnTo>
                      <a:pt x="0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8" name="Google Shape;318;p16"/>
              <p:cNvSpPr/>
              <p:nvPr/>
            </p:nvSpPr>
            <p:spPr>
              <a:xfrm>
                <a:off x="4329175" y="2452425"/>
                <a:ext cx="239800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2" h="5157" fill="none" extrusionOk="0">
                    <a:moveTo>
                      <a:pt x="0" y="5157"/>
                    </a:moveTo>
                    <a:lnTo>
                      <a:pt x="9592" y="5157"/>
                    </a:lnTo>
                    <a:lnTo>
                      <a:pt x="9592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9" name="Google Shape;319;p16"/>
              <p:cNvSpPr/>
              <p:nvPr/>
            </p:nvSpPr>
            <p:spPr>
              <a:xfrm>
                <a:off x="4329175" y="2452425"/>
                <a:ext cx="239800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2" h="5157" fill="none" extrusionOk="0">
                    <a:moveTo>
                      <a:pt x="9592" y="1"/>
                    </a:moveTo>
                    <a:lnTo>
                      <a:pt x="9592" y="5157"/>
                    </a:lnTo>
                    <a:lnTo>
                      <a:pt x="0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0" name="Google Shape;320;p16"/>
              <p:cNvSpPr/>
              <p:nvPr/>
            </p:nvSpPr>
            <p:spPr>
              <a:xfrm>
                <a:off x="4448700" y="2386175"/>
                <a:ext cx="240550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622" h="7807" fill="none" extrusionOk="0">
                    <a:moveTo>
                      <a:pt x="1" y="5185"/>
                    </a:moveTo>
                    <a:lnTo>
                      <a:pt x="1" y="1"/>
                    </a:lnTo>
                    <a:lnTo>
                      <a:pt x="9621" y="1"/>
                    </a:lnTo>
                    <a:lnTo>
                      <a:pt x="9621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1" name="Google Shape;321;p16"/>
              <p:cNvSpPr/>
              <p:nvPr/>
            </p:nvSpPr>
            <p:spPr>
              <a:xfrm>
                <a:off x="4322675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1" y="7807"/>
                    </a:moveTo>
                    <a:lnTo>
                      <a:pt x="1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2" name="Google Shape;322;p16"/>
              <p:cNvSpPr/>
              <p:nvPr/>
            </p:nvSpPr>
            <p:spPr>
              <a:xfrm>
                <a:off x="4797225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1" y="5157"/>
                    </a:moveTo>
                    <a:lnTo>
                      <a:pt x="9593" y="5157"/>
                    </a:lnTo>
                    <a:lnTo>
                      <a:pt x="9593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3" name="Google Shape;323;p16"/>
              <p:cNvSpPr/>
              <p:nvPr/>
            </p:nvSpPr>
            <p:spPr>
              <a:xfrm>
                <a:off x="4797225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9593" y="1"/>
                    </a:moveTo>
                    <a:lnTo>
                      <a:pt x="9593" y="5157"/>
                    </a:lnTo>
                    <a:lnTo>
                      <a:pt x="1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4" name="Google Shape;324;p16"/>
              <p:cNvSpPr/>
              <p:nvPr/>
            </p:nvSpPr>
            <p:spPr>
              <a:xfrm>
                <a:off x="4916775" y="2386175"/>
                <a:ext cx="2405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621" h="7807" fill="none" extrusionOk="0">
                    <a:moveTo>
                      <a:pt x="0" y="5185"/>
                    </a:moveTo>
                    <a:lnTo>
                      <a:pt x="0" y="1"/>
                    </a:lnTo>
                    <a:lnTo>
                      <a:pt x="9621" y="1"/>
                    </a:lnTo>
                    <a:lnTo>
                      <a:pt x="9621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5" name="Google Shape;325;p16"/>
              <p:cNvSpPr/>
              <p:nvPr/>
            </p:nvSpPr>
            <p:spPr>
              <a:xfrm>
                <a:off x="4790750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1" y="7807"/>
                    </a:moveTo>
                    <a:lnTo>
                      <a:pt x="1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6" name="Google Shape;326;p16"/>
              <p:cNvSpPr/>
              <p:nvPr/>
            </p:nvSpPr>
            <p:spPr>
              <a:xfrm>
                <a:off x="5265300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0" y="5157"/>
                    </a:moveTo>
                    <a:lnTo>
                      <a:pt x="9592" y="5157"/>
                    </a:lnTo>
                    <a:lnTo>
                      <a:pt x="9592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7" name="Google Shape;327;p16"/>
              <p:cNvSpPr/>
              <p:nvPr/>
            </p:nvSpPr>
            <p:spPr>
              <a:xfrm>
                <a:off x="5265300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9592" y="1"/>
                    </a:moveTo>
                    <a:lnTo>
                      <a:pt x="9592" y="5157"/>
                    </a:lnTo>
                    <a:lnTo>
                      <a:pt x="0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8" name="Google Shape;328;p16"/>
              <p:cNvSpPr/>
              <p:nvPr/>
            </p:nvSpPr>
            <p:spPr>
              <a:xfrm>
                <a:off x="5384825" y="2386175"/>
                <a:ext cx="23767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507" h="7807" fill="none" extrusionOk="0">
                    <a:moveTo>
                      <a:pt x="1" y="5185"/>
                    </a:moveTo>
                    <a:lnTo>
                      <a:pt x="1" y="1"/>
                    </a:lnTo>
                    <a:lnTo>
                      <a:pt x="9506" y="1"/>
                    </a:lnTo>
                    <a:lnTo>
                      <a:pt x="9506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9" name="Google Shape;329;p16"/>
              <p:cNvSpPr/>
              <p:nvPr/>
            </p:nvSpPr>
            <p:spPr>
              <a:xfrm>
                <a:off x="5258825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0" y="7807"/>
                    </a:moveTo>
                    <a:lnTo>
                      <a:pt x="0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0" name="Google Shape;330;p16"/>
              <p:cNvSpPr/>
              <p:nvPr/>
            </p:nvSpPr>
            <p:spPr>
              <a:xfrm>
                <a:off x="5733375" y="2452425"/>
                <a:ext cx="2369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477" h="5157" fill="none" extrusionOk="0">
                    <a:moveTo>
                      <a:pt x="0" y="5157"/>
                    </a:moveTo>
                    <a:lnTo>
                      <a:pt x="9477" y="5157"/>
                    </a:lnTo>
                    <a:lnTo>
                      <a:pt x="9477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1" name="Google Shape;331;p16"/>
              <p:cNvSpPr/>
              <p:nvPr/>
            </p:nvSpPr>
            <p:spPr>
              <a:xfrm>
                <a:off x="5733375" y="2452425"/>
                <a:ext cx="2369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477" h="5157" fill="none" extrusionOk="0">
                    <a:moveTo>
                      <a:pt x="9477" y="1"/>
                    </a:moveTo>
                    <a:lnTo>
                      <a:pt x="9477" y="5157"/>
                    </a:lnTo>
                    <a:lnTo>
                      <a:pt x="0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2" name="Google Shape;332;p16"/>
              <p:cNvSpPr/>
              <p:nvPr/>
            </p:nvSpPr>
            <p:spPr>
              <a:xfrm>
                <a:off x="5850025" y="2386175"/>
                <a:ext cx="2405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621" h="7807" fill="none" extrusionOk="0">
                    <a:moveTo>
                      <a:pt x="0" y="5185"/>
                    </a:moveTo>
                    <a:lnTo>
                      <a:pt x="0" y="1"/>
                    </a:lnTo>
                    <a:lnTo>
                      <a:pt x="9621" y="1"/>
                    </a:lnTo>
                    <a:lnTo>
                      <a:pt x="9621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3" name="Google Shape;333;p16"/>
              <p:cNvSpPr/>
              <p:nvPr/>
            </p:nvSpPr>
            <p:spPr>
              <a:xfrm>
                <a:off x="5726875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1" y="7807"/>
                    </a:moveTo>
                    <a:lnTo>
                      <a:pt x="1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4" name="Google Shape;334;p16"/>
              <p:cNvSpPr/>
              <p:nvPr/>
            </p:nvSpPr>
            <p:spPr>
              <a:xfrm>
                <a:off x="6198550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0" y="5157"/>
                    </a:moveTo>
                    <a:lnTo>
                      <a:pt x="9592" y="5157"/>
                    </a:lnTo>
                    <a:lnTo>
                      <a:pt x="9592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5" name="Google Shape;335;p16"/>
              <p:cNvSpPr/>
              <p:nvPr/>
            </p:nvSpPr>
            <p:spPr>
              <a:xfrm>
                <a:off x="6198550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9592" y="1"/>
                    </a:moveTo>
                    <a:lnTo>
                      <a:pt x="9592" y="5157"/>
                    </a:lnTo>
                    <a:lnTo>
                      <a:pt x="0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6" name="Google Shape;336;p16"/>
              <p:cNvSpPr/>
              <p:nvPr/>
            </p:nvSpPr>
            <p:spPr>
              <a:xfrm>
                <a:off x="6318075" y="2386175"/>
                <a:ext cx="240550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622" h="7807" fill="none" extrusionOk="0">
                    <a:moveTo>
                      <a:pt x="1" y="5185"/>
                    </a:moveTo>
                    <a:lnTo>
                      <a:pt x="1" y="1"/>
                    </a:lnTo>
                    <a:lnTo>
                      <a:pt x="9621" y="1"/>
                    </a:lnTo>
                    <a:lnTo>
                      <a:pt x="9621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7" name="Google Shape;337;p16"/>
              <p:cNvSpPr/>
              <p:nvPr/>
            </p:nvSpPr>
            <p:spPr>
              <a:xfrm>
                <a:off x="6194950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0" y="7807"/>
                    </a:moveTo>
                    <a:lnTo>
                      <a:pt x="0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8" name="Google Shape;338;p16"/>
              <p:cNvSpPr/>
              <p:nvPr/>
            </p:nvSpPr>
            <p:spPr>
              <a:xfrm>
                <a:off x="1049825" y="2272400"/>
                <a:ext cx="55088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20352" h="1" fill="none" extrusionOk="0">
                    <a:moveTo>
                      <a:pt x="1" y="1"/>
                    </a:moveTo>
                    <a:lnTo>
                      <a:pt x="220351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9" name="Google Shape;339;p16"/>
              <p:cNvSpPr/>
              <p:nvPr/>
            </p:nvSpPr>
            <p:spPr>
              <a:xfrm>
                <a:off x="1049825" y="2692225"/>
                <a:ext cx="55088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20352" h="1" fill="none" extrusionOk="0">
                    <a:moveTo>
                      <a:pt x="1" y="0"/>
                    </a:moveTo>
                    <a:lnTo>
                      <a:pt x="220351" y="0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40" name="Google Shape;340;p16"/>
            <p:cNvGrpSpPr/>
            <p:nvPr/>
          </p:nvGrpSpPr>
          <p:grpSpPr>
            <a:xfrm rot="-5400000">
              <a:off x="5586707" y="3496192"/>
              <a:ext cx="6401226" cy="487866"/>
              <a:chOff x="1049825" y="2272400"/>
              <a:chExt cx="5508800" cy="419850"/>
            </a:xfrm>
          </p:grpSpPr>
          <p:sp>
            <p:nvSpPr>
              <p:cNvPr id="341" name="Google Shape;341;p16"/>
              <p:cNvSpPr/>
              <p:nvPr/>
            </p:nvSpPr>
            <p:spPr>
              <a:xfrm>
                <a:off x="1055600" y="2452425"/>
                <a:ext cx="2369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477" h="5157" fill="none" extrusionOk="0">
                    <a:moveTo>
                      <a:pt x="0" y="5157"/>
                    </a:moveTo>
                    <a:lnTo>
                      <a:pt x="9477" y="5157"/>
                    </a:lnTo>
                    <a:lnTo>
                      <a:pt x="9477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2" name="Google Shape;342;p16"/>
              <p:cNvSpPr/>
              <p:nvPr/>
            </p:nvSpPr>
            <p:spPr>
              <a:xfrm>
                <a:off x="1055600" y="2452425"/>
                <a:ext cx="2369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477" h="5157" fill="none" extrusionOk="0">
                    <a:moveTo>
                      <a:pt x="9477" y="1"/>
                    </a:moveTo>
                    <a:lnTo>
                      <a:pt x="9477" y="5157"/>
                    </a:lnTo>
                    <a:lnTo>
                      <a:pt x="0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3" name="Google Shape;343;p16"/>
              <p:cNvSpPr/>
              <p:nvPr/>
            </p:nvSpPr>
            <p:spPr>
              <a:xfrm>
                <a:off x="1175850" y="2386175"/>
                <a:ext cx="2369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477" h="7807" fill="none" extrusionOk="0">
                    <a:moveTo>
                      <a:pt x="0" y="5185"/>
                    </a:moveTo>
                    <a:lnTo>
                      <a:pt x="0" y="1"/>
                    </a:lnTo>
                    <a:lnTo>
                      <a:pt x="9477" y="1"/>
                    </a:lnTo>
                    <a:lnTo>
                      <a:pt x="9477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4" name="Google Shape;344;p16"/>
              <p:cNvSpPr/>
              <p:nvPr/>
            </p:nvSpPr>
            <p:spPr>
              <a:xfrm>
                <a:off x="1049825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1" y="7807"/>
                    </a:moveTo>
                    <a:lnTo>
                      <a:pt x="1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5" name="Google Shape;345;p16"/>
              <p:cNvSpPr/>
              <p:nvPr/>
            </p:nvSpPr>
            <p:spPr>
              <a:xfrm>
                <a:off x="1523650" y="2452425"/>
                <a:ext cx="236950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478" h="5157" fill="none" extrusionOk="0">
                    <a:moveTo>
                      <a:pt x="1" y="5157"/>
                    </a:moveTo>
                    <a:lnTo>
                      <a:pt x="9477" y="5157"/>
                    </a:lnTo>
                    <a:lnTo>
                      <a:pt x="9477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6" name="Google Shape;346;p16"/>
              <p:cNvSpPr/>
              <p:nvPr/>
            </p:nvSpPr>
            <p:spPr>
              <a:xfrm>
                <a:off x="1523650" y="2452425"/>
                <a:ext cx="236950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478" h="5157" fill="none" extrusionOk="0">
                    <a:moveTo>
                      <a:pt x="9477" y="1"/>
                    </a:moveTo>
                    <a:lnTo>
                      <a:pt x="9477" y="5157"/>
                    </a:lnTo>
                    <a:lnTo>
                      <a:pt x="1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7" name="Google Shape;347;p16"/>
              <p:cNvSpPr/>
              <p:nvPr/>
            </p:nvSpPr>
            <p:spPr>
              <a:xfrm>
                <a:off x="1640325" y="2386175"/>
                <a:ext cx="2405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621" h="7807" fill="none" extrusionOk="0">
                    <a:moveTo>
                      <a:pt x="0" y="5185"/>
                    </a:moveTo>
                    <a:lnTo>
                      <a:pt x="0" y="1"/>
                    </a:lnTo>
                    <a:lnTo>
                      <a:pt x="9621" y="1"/>
                    </a:lnTo>
                    <a:lnTo>
                      <a:pt x="9621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8" name="Google Shape;348;p16"/>
              <p:cNvSpPr/>
              <p:nvPr/>
            </p:nvSpPr>
            <p:spPr>
              <a:xfrm>
                <a:off x="1517900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0" y="7807"/>
                    </a:moveTo>
                    <a:lnTo>
                      <a:pt x="0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9" name="Google Shape;349;p16"/>
              <p:cNvSpPr/>
              <p:nvPr/>
            </p:nvSpPr>
            <p:spPr>
              <a:xfrm>
                <a:off x="1988850" y="2452425"/>
                <a:ext cx="239800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2" h="5157" fill="none" extrusionOk="0">
                    <a:moveTo>
                      <a:pt x="0" y="5157"/>
                    </a:moveTo>
                    <a:lnTo>
                      <a:pt x="9592" y="5157"/>
                    </a:lnTo>
                    <a:lnTo>
                      <a:pt x="9592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0" name="Google Shape;350;p16"/>
              <p:cNvSpPr/>
              <p:nvPr/>
            </p:nvSpPr>
            <p:spPr>
              <a:xfrm>
                <a:off x="1988850" y="2452425"/>
                <a:ext cx="239800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2" h="5157" fill="none" extrusionOk="0">
                    <a:moveTo>
                      <a:pt x="9592" y="1"/>
                    </a:moveTo>
                    <a:lnTo>
                      <a:pt x="9592" y="5157"/>
                    </a:lnTo>
                    <a:lnTo>
                      <a:pt x="0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1" name="Google Shape;351;p16"/>
              <p:cNvSpPr/>
              <p:nvPr/>
            </p:nvSpPr>
            <p:spPr>
              <a:xfrm>
                <a:off x="2108375" y="2386175"/>
                <a:ext cx="240550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622" h="7807" fill="none" extrusionOk="0">
                    <a:moveTo>
                      <a:pt x="1" y="5185"/>
                    </a:moveTo>
                    <a:lnTo>
                      <a:pt x="1" y="1"/>
                    </a:lnTo>
                    <a:lnTo>
                      <a:pt x="9621" y="1"/>
                    </a:lnTo>
                    <a:lnTo>
                      <a:pt x="9621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2" name="Google Shape;352;p16"/>
              <p:cNvSpPr/>
              <p:nvPr/>
            </p:nvSpPr>
            <p:spPr>
              <a:xfrm>
                <a:off x="1985950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1" y="7807"/>
                    </a:moveTo>
                    <a:lnTo>
                      <a:pt x="1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3" name="Google Shape;353;p16"/>
              <p:cNvSpPr/>
              <p:nvPr/>
            </p:nvSpPr>
            <p:spPr>
              <a:xfrm>
                <a:off x="2456900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1" y="5157"/>
                    </a:moveTo>
                    <a:lnTo>
                      <a:pt x="9593" y="5157"/>
                    </a:lnTo>
                    <a:lnTo>
                      <a:pt x="9593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4" name="Google Shape;354;p16"/>
              <p:cNvSpPr/>
              <p:nvPr/>
            </p:nvSpPr>
            <p:spPr>
              <a:xfrm>
                <a:off x="2456900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9593" y="1"/>
                    </a:moveTo>
                    <a:lnTo>
                      <a:pt x="9593" y="5157"/>
                    </a:lnTo>
                    <a:lnTo>
                      <a:pt x="1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5" name="Google Shape;355;p16"/>
              <p:cNvSpPr/>
              <p:nvPr/>
            </p:nvSpPr>
            <p:spPr>
              <a:xfrm>
                <a:off x="2576450" y="2386175"/>
                <a:ext cx="2405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621" h="7807" fill="none" extrusionOk="0">
                    <a:moveTo>
                      <a:pt x="0" y="5185"/>
                    </a:moveTo>
                    <a:lnTo>
                      <a:pt x="0" y="1"/>
                    </a:lnTo>
                    <a:lnTo>
                      <a:pt x="9621" y="1"/>
                    </a:lnTo>
                    <a:lnTo>
                      <a:pt x="9621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6" name="Google Shape;356;p16"/>
              <p:cNvSpPr/>
              <p:nvPr/>
            </p:nvSpPr>
            <p:spPr>
              <a:xfrm>
                <a:off x="2454025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1" y="7807"/>
                    </a:moveTo>
                    <a:lnTo>
                      <a:pt x="1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7" name="Google Shape;357;p16"/>
              <p:cNvSpPr/>
              <p:nvPr/>
            </p:nvSpPr>
            <p:spPr>
              <a:xfrm>
                <a:off x="2924975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0" y="5157"/>
                    </a:moveTo>
                    <a:lnTo>
                      <a:pt x="9592" y="5157"/>
                    </a:lnTo>
                    <a:lnTo>
                      <a:pt x="9592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8" name="Google Shape;358;p16"/>
              <p:cNvSpPr/>
              <p:nvPr/>
            </p:nvSpPr>
            <p:spPr>
              <a:xfrm>
                <a:off x="2924975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9592" y="1"/>
                    </a:moveTo>
                    <a:lnTo>
                      <a:pt x="9592" y="5157"/>
                    </a:lnTo>
                    <a:lnTo>
                      <a:pt x="0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9" name="Google Shape;359;p16"/>
              <p:cNvSpPr/>
              <p:nvPr/>
            </p:nvSpPr>
            <p:spPr>
              <a:xfrm>
                <a:off x="3044500" y="2386175"/>
                <a:ext cx="240550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622" h="7807" fill="none" extrusionOk="0">
                    <a:moveTo>
                      <a:pt x="1" y="5185"/>
                    </a:moveTo>
                    <a:lnTo>
                      <a:pt x="1" y="1"/>
                    </a:lnTo>
                    <a:lnTo>
                      <a:pt x="9621" y="1"/>
                    </a:lnTo>
                    <a:lnTo>
                      <a:pt x="9621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0" name="Google Shape;360;p16"/>
              <p:cNvSpPr/>
              <p:nvPr/>
            </p:nvSpPr>
            <p:spPr>
              <a:xfrm>
                <a:off x="2922100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0" y="7807"/>
                    </a:moveTo>
                    <a:lnTo>
                      <a:pt x="0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1" name="Google Shape;361;p16"/>
              <p:cNvSpPr/>
              <p:nvPr/>
            </p:nvSpPr>
            <p:spPr>
              <a:xfrm>
                <a:off x="3393025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1" y="5157"/>
                    </a:moveTo>
                    <a:lnTo>
                      <a:pt x="9593" y="5157"/>
                    </a:lnTo>
                    <a:lnTo>
                      <a:pt x="9593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2" name="Google Shape;362;p16"/>
              <p:cNvSpPr/>
              <p:nvPr/>
            </p:nvSpPr>
            <p:spPr>
              <a:xfrm>
                <a:off x="3393025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9593" y="1"/>
                    </a:moveTo>
                    <a:lnTo>
                      <a:pt x="9593" y="5157"/>
                    </a:lnTo>
                    <a:lnTo>
                      <a:pt x="1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3" name="Google Shape;363;p16"/>
              <p:cNvSpPr/>
              <p:nvPr/>
            </p:nvSpPr>
            <p:spPr>
              <a:xfrm>
                <a:off x="3512575" y="2386175"/>
                <a:ext cx="2405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621" h="7807" fill="none" extrusionOk="0">
                    <a:moveTo>
                      <a:pt x="0" y="5185"/>
                    </a:moveTo>
                    <a:lnTo>
                      <a:pt x="0" y="1"/>
                    </a:lnTo>
                    <a:lnTo>
                      <a:pt x="9621" y="1"/>
                    </a:lnTo>
                    <a:lnTo>
                      <a:pt x="9621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4" name="Google Shape;364;p16"/>
              <p:cNvSpPr/>
              <p:nvPr/>
            </p:nvSpPr>
            <p:spPr>
              <a:xfrm>
                <a:off x="3390150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1" y="7807"/>
                    </a:moveTo>
                    <a:lnTo>
                      <a:pt x="1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5" name="Google Shape;365;p16"/>
              <p:cNvSpPr/>
              <p:nvPr/>
            </p:nvSpPr>
            <p:spPr>
              <a:xfrm>
                <a:off x="3861100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1" y="5157"/>
                    </a:moveTo>
                    <a:lnTo>
                      <a:pt x="9592" y="5157"/>
                    </a:lnTo>
                    <a:lnTo>
                      <a:pt x="9592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6" name="Google Shape;366;p16"/>
              <p:cNvSpPr/>
              <p:nvPr/>
            </p:nvSpPr>
            <p:spPr>
              <a:xfrm>
                <a:off x="3861100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9592" y="1"/>
                    </a:moveTo>
                    <a:lnTo>
                      <a:pt x="9592" y="5157"/>
                    </a:lnTo>
                    <a:lnTo>
                      <a:pt x="1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7" name="Google Shape;367;p16"/>
              <p:cNvSpPr/>
              <p:nvPr/>
            </p:nvSpPr>
            <p:spPr>
              <a:xfrm>
                <a:off x="3980650" y="2386175"/>
                <a:ext cx="2405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621" h="7807" fill="none" extrusionOk="0">
                    <a:moveTo>
                      <a:pt x="0" y="5185"/>
                    </a:moveTo>
                    <a:lnTo>
                      <a:pt x="0" y="1"/>
                    </a:lnTo>
                    <a:lnTo>
                      <a:pt x="9621" y="1"/>
                    </a:lnTo>
                    <a:lnTo>
                      <a:pt x="9621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8" name="Google Shape;368;p16"/>
              <p:cNvSpPr/>
              <p:nvPr/>
            </p:nvSpPr>
            <p:spPr>
              <a:xfrm>
                <a:off x="3858225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0" y="7807"/>
                    </a:moveTo>
                    <a:lnTo>
                      <a:pt x="0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9" name="Google Shape;369;p16"/>
              <p:cNvSpPr/>
              <p:nvPr/>
            </p:nvSpPr>
            <p:spPr>
              <a:xfrm>
                <a:off x="4329175" y="2452425"/>
                <a:ext cx="239800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2" h="5157" fill="none" extrusionOk="0">
                    <a:moveTo>
                      <a:pt x="0" y="5157"/>
                    </a:moveTo>
                    <a:lnTo>
                      <a:pt x="9592" y="5157"/>
                    </a:lnTo>
                    <a:lnTo>
                      <a:pt x="9592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0" name="Google Shape;370;p16"/>
              <p:cNvSpPr/>
              <p:nvPr/>
            </p:nvSpPr>
            <p:spPr>
              <a:xfrm>
                <a:off x="4329175" y="2452425"/>
                <a:ext cx="239800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2" h="5157" fill="none" extrusionOk="0">
                    <a:moveTo>
                      <a:pt x="9592" y="1"/>
                    </a:moveTo>
                    <a:lnTo>
                      <a:pt x="9592" y="5157"/>
                    </a:lnTo>
                    <a:lnTo>
                      <a:pt x="0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1" name="Google Shape;371;p16"/>
              <p:cNvSpPr/>
              <p:nvPr/>
            </p:nvSpPr>
            <p:spPr>
              <a:xfrm>
                <a:off x="4448700" y="2386175"/>
                <a:ext cx="240550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622" h="7807" fill="none" extrusionOk="0">
                    <a:moveTo>
                      <a:pt x="1" y="5185"/>
                    </a:moveTo>
                    <a:lnTo>
                      <a:pt x="1" y="1"/>
                    </a:lnTo>
                    <a:lnTo>
                      <a:pt x="9621" y="1"/>
                    </a:lnTo>
                    <a:lnTo>
                      <a:pt x="9621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2" name="Google Shape;372;p16"/>
              <p:cNvSpPr/>
              <p:nvPr/>
            </p:nvSpPr>
            <p:spPr>
              <a:xfrm>
                <a:off x="4322675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1" y="7807"/>
                    </a:moveTo>
                    <a:lnTo>
                      <a:pt x="1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3" name="Google Shape;373;p16"/>
              <p:cNvSpPr/>
              <p:nvPr/>
            </p:nvSpPr>
            <p:spPr>
              <a:xfrm>
                <a:off x="4797225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1" y="5157"/>
                    </a:moveTo>
                    <a:lnTo>
                      <a:pt x="9593" y="5157"/>
                    </a:lnTo>
                    <a:lnTo>
                      <a:pt x="9593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4" name="Google Shape;374;p16"/>
              <p:cNvSpPr/>
              <p:nvPr/>
            </p:nvSpPr>
            <p:spPr>
              <a:xfrm>
                <a:off x="4797225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9593" y="1"/>
                    </a:moveTo>
                    <a:lnTo>
                      <a:pt x="9593" y="5157"/>
                    </a:lnTo>
                    <a:lnTo>
                      <a:pt x="1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5" name="Google Shape;375;p16"/>
              <p:cNvSpPr/>
              <p:nvPr/>
            </p:nvSpPr>
            <p:spPr>
              <a:xfrm>
                <a:off x="4916775" y="2386175"/>
                <a:ext cx="2405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621" h="7807" fill="none" extrusionOk="0">
                    <a:moveTo>
                      <a:pt x="0" y="5185"/>
                    </a:moveTo>
                    <a:lnTo>
                      <a:pt x="0" y="1"/>
                    </a:lnTo>
                    <a:lnTo>
                      <a:pt x="9621" y="1"/>
                    </a:lnTo>
                    <a:lnTo>
                      <a:pt x="9621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6" name="Google Shape;376;p16"/>
              <p:cNvSpPr/>
              <p:nvPr/>
            </p:nvSpPr>
            <p:spPr>
              <a:xfrm>
                <a:off x="4790750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1" y="7807"/>
                    </a:moveTo>
                    <a:lnTo>
                      <a:pt x="1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7" name="Google Shape;377;p16"/>
              <p:cNvSpPr/>
              <p:nvPr/>
            </p:nvSpPr>
            <p:spPr>
              <a:xfrm>
                <a:off x="5265300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0" y="5157"/>
                    </a:moveTo>
                    <a:lnTo>
                      <a:pt x="9592" y="5157"/>
                    </a:lnTo>
                    <a:lnTo>
                      <a:pt x="9592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8" name="Google Shape;378;p16"/>
              <p:cNvSpPr/>
              <p:nvPr/>
            </p:nvSpPr>
            <p:spPr>
              <a:xfrm>
                <a:off x="5265300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9592" y="1"/>
                    </a:moveTo>
                    <a:lnTo>
                      <a:pt x="9592" y="5157"/>
                    </a:lnTo>
                    <a:lnTo>
                      <a:pt x="0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9" name="Google Shape;379;p16"/>
              <p:cNvSpPr/>
              <p:nvPr/>
            </p:nvSpPr>
            <p:spPr>
              <a:xfrm>
                <a:off x="5384825" y="2386175"/>
                <a:ext cx="23767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507" h="7807" fill="none" extrusionOk="0">
                    <a:moveTo>
                      <a:pt x="1" y="5185"/>
                    </a:moveTo>
                    <a:lnTo>
                      <a:pt x="1" y="1"/>
                    </a:lnTo>
                    <a:lnTo>
                      <a:pt x="9506" y="1"/>
                    </a:lnTo>
                    <a:lnTo>
                      <a:pt x="9506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0" name="Google Shape;380;p16"/>
              <p:cNvSpPr/>
              <p:nvPr/>
            </p:nvSpPr>
            <p:spPr>
              <a:xfrm>
                <a:off x="5258825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0" y="7807"/>
                    </a:moveTo>
                    <a:lnTo>
                      <a:pt x="0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1" name="Google Shape;381;p16"/>
              <p:cNvSpPr/>
              <p:nvPr/>
            </p:nvSpPr>
            <p:spPr>
              <a:xfrm>
                <a:off x="5733375" y="2452425"/>
                <a:ext cx="2369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477" h="5157" fill="none" extrusionOk="0">
                    <a:moveTo>
                      <a:pt x="0" y="5157"/>
                    </a:moveTo>
                    <a:lnTo>
                      <a:pt x="9477" y="5157"/>
                    </a:lnTo>
                    <a:lnTo>
                      <a:pt x="9477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2" name="Google Shape;382;p16"/>
              <p:cNvSpPr/>
              <p:nvPr/>
            </p:nvSpPr>
            <p:spPr>
              <a:xfrm>
                <a:off x="5733375" y="2452425"/>
                <a:ext cx="2369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477" h="5157" fill="none" extrusionOk="0">
                    <a:moveTo>
                      <a:pt x="9477" y="1"/>
                    </a:moveTo>
                    <a:lnTo>
                      <a:pt x="9477" y="5157"/>
                    </a:lnTo>
                    <a:lnTo>
                      <a:pt x="0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3" name="Google Shape;383;p16"/>
              <p:cNvSpPr/>
              <p:nvPr/>
            </p:nvSpPr>
            <p:spPr>
              <a:xfrm>
                <a:off x="5850025" y="2386175"/>
                <a:ext cx="2405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621" h="7807" fill="none" extrusionOk="0">
                    <a:moveTo>
                      <a:pt x="0" y="5185"/>
                    </a:moveTo>
                    <a:lnTo>
                      <a:pt x="0" y="1"/>
                    </a:lnTo>
                    <a:lnTo>
                      <a:pt x="9621" y="1"/>
                    </a:lnTo>
                    <a:lnTo>
                      <a:pt x="9621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4" name="Google Shape;384;p16"/>
              <p:cNvSpPr/>
              <p:nvPr/>
            </p:nvSpPr>
            <p:spPr>
              <a:xfrm>
                <a:off x="5726875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1" y="7807"/>
                    </a:moveTo>
                    <a:lnTo>
                      <a:pt x="1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5" name="Google Shape;385;p16"/>
              <p:cNvSpPr/>
              <p:nvPr/>
            </p:nvSpPr>
            <p:spPr>
              <a:xfrm>
                <a:off x="6198550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0" y="5157"/>
                    </a:moveTo>
                    <a:lnTo>
                      <a:pt x="9592" y="5157"/>
                    </a:lnTo>
                    <a:lnTo>
                      <a:pt x="9592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6" name="Google Shape;386;p16"/>
              <p:cNvSpPr/>
              <p:nvPr/>
            </p:nvSpPr>
            <p:spPr>
              <a:xfrm>
                <a:off x="6198550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9592" y="1"/>
                    </a:moveTo>
                    <a:lnTo>
                      <a:pt x="9592" y="5157"/>
                    </a:lnTo>
                    <a:lnTo>
                      <a:pt x="0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7" name="Google Shape;387;p16"/>
              <p:cNvSpPr/>
              <p:nvPr/>
            </p:nvSpPr>
            <p:spPr>
              <a:xfrm>
                <a:off x="6318075" y="2386175"/>
                <a:ext cx="240550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622" h="7807" fill="none" extrusionOk="0">
                    <a:moveTo>
                      <a:pt x="1" y="5185"/>
                    </a:moveTo>
                    <a:lnTo>
                      <a:pt x="1" y="1"/>
                    </a:lnTo>
                    <a:lnTo>
                      <a:pt x="9621" y="1"/>
                    </a:lnTo>
                    <a:lnTo>
                      <a:pt x="9621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8" name="Google Shape;388;p16"/>
              <p:cNvSpPr/>
              <p:nvPr/>
            </p:nvSpPr>
            <p:spPr>
              <a:xfrm>
                <a:off x="6194950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0" y="7807"/>
                    </a:moveTo>
                    <a:lnTo>
                      <a:pt x="0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9" name="Google Shape;389;p16"/>
              <p:cNvSpPr/>
              <p:nvPr/>
            </p:nvSpPr>
            <p:spPr>
              <a:xfrm>
                <a:off x="1049825" y="2272400"/>
                <a:ext cx="55088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20352" h="1" fill="none" extrusionOk="0">
                    <a:moveTo>
                      <a:pt x="1" y="1"/>
                    </a:moveTo>
                    <a:lnTo>
                      <a:pt x="220351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0" name="Google Shape;390;p16"/>
              <p:cNvSpPr/>
              <p:nvPr/>
            </p:nvSpPr>
            <p:spPr>
              <a:xfrm>
                <a:off x="1049825" y="2692225"/>
                <a:ext cx="55088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20352" h="1" fill="none" extrusionOk="0">
                    <a:moveTo>
                      <a:pt x="1" y="0"/>
                    </a:moveTo>
                    <a:lnTo>
                      <a:pt x="220351" y="0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391" name="Google Shape;391;p16"/>
          <p:cNvGrpSpPr/>
          <p:nvPr/>
        </p:nvGrpSpPr>
        <p:grpSpPr>
          <a:xfrm>
            <a:off x="3400800" y="0"/>
            <a:ext cx="2342400" cy="5156703"/>
            <a:chOff x="3400800" y="0"/>
            <a:chExt cx="2342400" cy="5156703"/>
          </a:xfrm>
        </p:grpSpPr>
        <p:sp>
          <p:nvSpPr>
            <p:cNvPr id="392" name="Google Shape;392;p16"/>
            <p:cNvSpPr/>
            <p:nvPr/>
          </p:nvSpPr>
          <p:spPr>
            <a:xfrm>
              <a:off x="3400800" y="0"/>
              <a:ext cx="2342400" cy="119100"/>
            </a:xfrm>
            <a:prstGeom prst="rect">
              <a:avLst/>
            </a:prstGeom>
            <a:solidFill>
              <a:srgbClr val="D9CE99">
                <a:alpha val="57254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3" name="Google Shape;393;p16"/>
            <p:cNvSpPr/>
            <p:nvPr/>
          </p:nvSpPr>
          <p:spPr>
            <a:xfrm>
              <a:off x="3400800" y="5037603"/>
              <a:ext cx="2342400" cy="119100"/>
            </a:xfrm>
            <a:prstGeom prst="rect">
              <a:avLst/>
            </a:prstGeom>
            <a:solidFill>
              <a:srgbClr val="D9CE99">
                <a:alpha val="57254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17"/>
          <p:cNvSpPr txBox="1">
            <a:spLocks noGrp="1"/>
          </p:cNvSpPr>
          <p:nvPr>
            <p:ph type="title"/>
          </p:nvPr>
        </p:nvSpPr>
        <p:spPr>
          <a:xfrm>
            <a:off x="2135550" y="1504664"/>
            <a:ext cx="4872900" cy="146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9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396" name="Google Shape;396;p17"/>
          <p:cNvSpPr txBox="1">
            <a:spLocks noGrp="1"/>
          </p:cNvSpPr>
          <p:nvPr>
            <p:ph type="subTitle" idx="1"/>
          </p:nvPr>
        </p:nvSpPr>
        <p:spPr>
          <a:xfrm>
            <a:off x="2135550" y="2889064"/>
            <a:ext cx="4872900" cy="67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grpSp>
        <p:nvGrpSpPr>
          <p:cNvPr id="397" name="Google Shape;397;p17"/>
          <p:cNvGrpSpPr/>
          <p:nvPr/>
        </p:nvGrpSpPr>
        <p:grpSpPr>
          <a:xfrm>
            <a:off x="112612" y="-1797238"/>
            <a:ext cx="8918641" cy="8737976"/>
            <a:chOff x="112612" y="-1797238"/>
            <a:chExt cx="8918641" cy="8737976"/>
          </a:xfrm>
        </p:grpSpPr>
        <p:grpSp>
          <p:nvGrpSpPr>
            <p:cNvPr id="398" name="Google Shape;398;p17"/>
            <p:cNvGrpSpPr/>
            <p:nvPr/>
          </p:nvGrpSpPr>
          <p:grpSpPr>
            <a:xfrm rot="-5400000">
              <a:off x="5586707" y="1159442"/>
              <a:ext cx="6401226" cy="487866"/>
              <a:chOff x="1049825" y="2272400"/>
              <a:chExt cx="5508800" cy="419850"/>
            </a:xfrm>
          </p:grpSpPr>
          <p:sp>
            <p:nvSpPr>
              <p:cNvPr id="399" name="Google Shape;399;p17"/>
              <p:cNvSpPr/>
              <p:nvPr/>
            </p:nvSpPr>
            <p:spPr>
              <a:xfrm>
                <a:off x="1055600" y="2452425"/>
                <a:ext cx="2369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477" h="5157" fill="none" extrusionOk="0">
                    <a:moveTo>
                      <a:pt x="0" y="5157"/>
                    </a:moveTo>
                    <a:lnTo>
                      <a:pt x="9477" y="5157"/>
                    </a:lnTo>
                    <a:lnTo>
                      <a:pt x="9477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00" name="Google Shape;400;p17"/>
              <p:cNvSpPr/>
              <p:nvPr/>
            </p:nvSpPr>
            <p:spPr>
              <a:xfrm>
                <a:off x="1055600" y="2452425"/>
                <a:ext cx="2369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477" h="5157" fill="none" extrusionOk="0">
                    <a:moveTo>
                      <a:pt x="9477" y="1"/>
                    </a:moveTo>
                    <a:lnTo>
                      <a:pt x="9477" y="5157"/>
                    </a:lnTo>
                    <a:lnTo>
                      <a:pt x="0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01" name="Google Shape;401;p17"/>
              <p:cNvSpPr/>
              <p:nvPr/>
            </p:nvSpPr>
            <p:spPr>
              <a:xfrm>
                <a:off x="1175850" y="2386175"/>
                <a:ext cx="2369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477" h="7807" fill="none" extrusionOk="0">
                    <a:moveTo>
                      <a:pt x="0" y="5185"/>
                    </a:moveTo>
                    <a:lnTo>
                      <a:pt x="0" y="1"/>
                    </a:lnTo>
                    <a:lnTo>
                      <a:pt x="9477" y="1"/>
                    </a:lnTo>
                    <a:lnTo>
                      <a:pt x="9477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02" name="Google Shape;402;p17"/>
              <p:cNvSpPr/>
              <p:nvPr/>
            </p:nvSpPr>
            <p:spPr>
              <a:xfrm>
                <a:off x="1049825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1" y="7807"/>
                    </a:moveTo>
                    <a:lnTo>
                      <a:pt x="1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03" name="Google Shape;403;p17"/>
              <p:cNvSpPr/>
              <p:nvPr/>
            </p:nvSpPr>
            <p:spPr>
              <a:xfrm>
                <a:off x="1523650" y="2452425"/>
                <a:ext cx="236950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478" h="5157" fill="none" extrusionOk="0">
                    <a:moveTo>
                      <a:pt x="1" y="5157"/>
                    </a:moveTo>
                    <a:lnTo>
                      <a:pt x="9477" y="5157"/>
                    </a:lnTo>
                    <a:lnTo>
                      <a:pt x="9477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04" name="Google Shape;404;p17"/>
              <p:cNvSpPr/>
              <p:nvPr/>
            </p:nvSpPr>
            <p:spPr>
              <a:xfrm>
                <a:off x="1523650" y="2452425"/>
                <a:ext cx="236950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478" h="5157" fill="none" extrusionOk="0">
                    <a:moveTo>
                      <a:pt x="9477" y="1"/>
                    </a:moveTo>
                    <a:lnTo>
                      <a:pt x="9477" y="5157"/>
                    </a:lnTo>
                    <a:lnTo>
                      <a:pt x="1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05" name="Google Shape;405;p17"/>
              <p:cNvSpPr/>
              <p:nvPr/>
            </p:nvSpPr>
            <p:spPr>
              <a:xfrm>
                <a:off x="1640325" y="2386175"/>
                <a:ext cx="2405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621" h="7807" fill="none" extrusionOk="0">
                    <a:moveTo>
                      <a:pt x="0" y="5185"/>
                    </a:moveTo>
                    <a:lnTo>
                      <a:pt x="0" y="1"/>
                    </a:lnTo>
                    <a:lnTo>
                      <a:pt x="9621" y="1"/>
                    </a:lnTo>
                    <a:lnTo>
                      <a:pt x="9621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06" name="Google Shape;406;p17"/>
              <p:cNvSpPr/>
              <p:nvPr/>
            </p:nvSpPr>
            <p:spPr>
              <a:xfrm>
                <a:off x="1517900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0" y="7807"/>
                    </a:moveTo>
                    <a:lnTo>
                      <a:pt x="0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07" name="Google Shape;407;p17"/>
              <p:cNvSpPr/>
              <p:nvPr/>
            </p:nvSpPr>
            <p:spPr>
              <a:xfrm>
                <a:off x="1988850" y="2452425"/>
                <a:ext cx="239800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2" h="5157" fill="none" extrusionOk="0">
                    <a:moveTo>
                      <a:pt x="0" y="5157"/>
                    </a:moveTo>
                    <a:lnTo>
                      <a:pt x="9592" y="5157"/>
                    </a:lnTo>
                    <a:lnTo>
                      <a:pt x="9592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08" name="Google Shape;408;p17"/>
              <p:cNvSpPr/>
              <p:nvPr/>
            </p:nvSpPr>
            <p:spPr>
              <a:xfrm>
                <a:off x="1988850" y="2452425"/>
                <a:ext cx="239800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2" h="5157" fill="none" extrusionOk="0">
                    <a:moveTo>
                      <a:pt x="9592" y="1"/>
                    </a:moveTo>
                    <a:lnTo>
                      <a:pt x="9592" y="5157"/>
                    </a:lnTo>
                    <a:lnTo>
                      <a:pt x="0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09" name="Google Shape;409;p17"/>
              <p:cNvSpPr/>
              <p:nvPr/>
            </p:nvSpPr>
            <p:spPr>
              <a:xfrm>
                <a:off x="2108375" y="2386175"/>
                <a:ext cx="240550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622" h="7807" fill="none" extrusionOk="0">
                    <a:moveTo>
                      <a:pt x="1" y="5185"/>
                    </a:moveTo>
                    <a:lnTo>
                      <a:pt x="1" y="1"/>
                    </a:lnTo>
                    <a:lnTo>
                      <a:pt x="9621" y="1"/>
                    </a:lnTo>
                    <a:lnTo>
                      <a:pt x="9621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0" name="Google Shape;410;p17"/>
              <p:cNvSpPr/>
              <p:nvPr/>
            </p:nvSpPr>
            <p:spPr>
              <a:xfrm>
                <a:off x="1985950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1" y="7807"/>
                    </a:moveTo>
                    <a:lnTo>
                      <a:pt x="1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1" name="Google Shape;411;p17"/>
              <p:cNvSpPr/>
              <p:nvPr/>
            </p:nvSpPr>
            <p:spPr>
              <a:xfrm>
                <a:off x="2456900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1" y="5157"/>
                    </a:moveTo>
                    <a:lnTo>
                      <a:pt x="9593" y="5157"/>
                    </a:lnTo>
                    <a:lnTo>
                      <a:pt x="9593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2" name="Google Shape;412;p17"/>
              <p:cNvSpPr/>
              <p:nvPr/>
            </p:nvSpPr>
            <p:spPr>
              <a:xfrm>
                <a:off x="2456900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9593" y="1"/>
                    </a:moveTo>
                    <a:lnTo>
                      <a:pt x="9593" y="5157"/>
                    </a:lnTo>
                    <a:lnTo>
                      <a:pt x="1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3" name="Google Shape;413;p17"/>
              <p:cNvSpPr/>
              <p:nvPr/>
            </p:nvSpPr>
            <p:spPr>
              <a:xfrm>
                <a:off x="2576450" y="2386175"/>
                <a:ext cx="2405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621" h="7807" fill="none" extrusionOk="0">
                    <a:moveTo>
                      <a:pt x="0" y="5185"/>
                    </a:moveTo>
                    <a:lnTo>
                      <a:pt x="0" y="1"/>
                    </a:lnTo>
                    <a:lnTo>
                      <a:pt x="9621" y="1"/>
                    </a:lnTo>
                    <a:lnTo>
                      <a:pt x="9621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4" name="Google Shape;414;p17"/>
              <p:cNvSpPr/>
              <p:nvPr/>
            </p:nvSpPr>
            <p:spPr>
              <a:xfrm>
                <a:off x="2454025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1" y="7807"/>
                    </a:moveTo>
                    <a:lnTo>
                      <a:pt x="1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5" name="Google Shape;415;p17"/>
              <p:cNvSpPr/>
              <p:nvPr/>
            </p:nvSpPr>
            <p:spPr>
              <a:xfrm>
                <a:off x="2924975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0" y="5157"/>
                    </a:moveTo>
                    <a:lnTo>
                      <a:pt x="9592" y="5157"/>
                    </a:lnTo>
                    <a:lnTo>
                      <a:pt x="9592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6" name="Google Shape;416;p17"/>
              <p:cNvSpPr/>
              <p:nvPr/>
            </p:nvSpPr>
            <p:spPr>
              <a:xfrm>
                <a:off x="2924975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9592" y="1"/>
                    </a:moveTo>
                    <a:lnTo>
                      <a:pt x="9592" y="5157"/>
                    </a:lnTo>
                    <a:lnTo>
                      <a:pt x="0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7" name="Google Shape;417;p17"/>
              <p:cNvSpPr/>
              <p:nvPr/>
            </p:nvSpPr>
            <p:spPr>
              <a:xfrm>
                <a:off x="3044500" y="2386175"/>
                <a:ext cx="240550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622" h="7807" fill="none" extrusionOk="0">
                    <a:moveTo>
                      <a:pt x="1" y="5185"/>
                    </a:moveTo>
                    <a:lnTo>
                      <a:pt x="1" y="1"/>
                    </a:lnTo>
                    <a:lnTo>
                      <a:pt x="9621" y="1"/>
                    </a:lnTo>
                    <a:lnTo>
                      <a:pt x="9621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8" name="Google Shape;418;p17"/>
              <p:cNvSpPr/>
              <p:nvPr/>
            </p:nvSpPr>
            <p:spPr>
              <a:xfrm>
                <a:off x="2922100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0" y="7807"/>
                    </a:moveTo>
                    <a:lnTo>
                      <a:pt x="0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9" name="Google Shape;419;p17"/>
              <p:cNvSpPr/>
              <p:nvPr/>
            </p:nvSpPr>
            <p:spPr>
              <a:xfrm>
                <a:off x="3393025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1" y="5157"/>
                    </a:moveTo>
                    <a:lnTo>
                      <a:pt x="9593" y="5157"/>
                    </a:lnTo>
                    <a:lnTo>
                      <a:pt x="9593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0" name="Google Shape;420;p17"/>
              <p:cNvSpPr/>
              <p:nvPr/>
            </p:nvSpPr>
            <p:spPr>
              <a:xfrm>
                <a:off x="3393025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9593" y="1"/>
                    </a:moveTo>
                    <a:lnTo>
                      <a:pt x="9593" y="5157"/>
                    </a:lnTo>
                    <a:lnTo>
                      <a:pt x="1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1" name="Google Shape;421;p17"/>
              <p:cNvSpPr/>
              <p:nvPr/>
            </p:nvSpPr>
            <p:spPr>
              <a:xfrm>
                <a:off x="3512575" y="2386175"/>
                <a:ext cx="2405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621" h="7807" fill="none" extrusionOk="0">
                    <a:moveTo>
                      <a:pt x="0" y="5185"/>
                    </a:moveTo>
                    <a:lnTo>
                      <a:pt x="0" y="1"/>
                    </a:lnTo>
                    <a:lnTo>
                      <a:pt x="9621" y="1"/>
                    </a:lnTo>
                    <a:lnTo>
                      <a:pt x="9621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2" name="Google Shape;422;p17"/>
              <p:cNvSpPr/>
              <p:nvPr/>
            </p:nvSpPr>
            <p:spPr>
              <a:xfrm>
                <a:off x="3390150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1" y="7807"/>
                    </a:moveTo>
                    <a:lnTo>
                      <a:pt x="1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3" name="Google Shape;423;p17"/>
              <p:cNvSpPr/>
              <p:nvPr/>
            </p:nvSpPr>
            <p:spPr>
              <a:xfrm>
                <a:off x="3861100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1" y="5157"/>
                    </a:moveTo>
                    <a:lnTo>
                      <a:pt x="9592" y="5157"/>
                    </a:lnTo>
                    <a:lnTo>
                      <a:pt x="9592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4" name="Google Shape;424;p17"/>
              <p:cNvSpPr/>
              <p:nvPr/>
            </p:nvSpPr>
            <p:spPr>
              <a:xfrm>
                <a:off x="3861100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9592" y="1"/>
                    </a:moveTo>
                    <a:lnTo>
                      <a:pt x="9592" y="5157"/>
                    </a:lnTo>
                    <a:lnTo>
                      <a:pt x="1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5" name="Google Shape;425;p17"/>
              <p:cNvSpPr/>
              <p:nvPr/>
            </p:nvSpPr>
            <p:spPr>
              <a:xfrm>
                <a:off x="3980650" y="2386175"/>
                <a:ext cx="2405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621" h="7807" fill="none" extrusionOk="0">
                    <a:moveTo>
                      <a:pt x="0" y="5185"/>
                    </a:moveTo>
                    <a:lnTo>
                      <a:pt x="0" y="1"/>
                    </a:lnTo>
                    <a:lnTo>
                      <a:pt x="9621" y="1"/>
                    </a:lnTo>
                    <a:lnTo>
                      <a:pt x="9621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6" name="Google Shape;426;p17"/>
              <p:cNvSpPr/>
              <p:nvPr/>
            </p:nvSpPr>
            <p:spPr>
              <a:xfrm>
                <a:off x="3858225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0" y="7807"/>
                    </a:moveTo>
                    <a:lnTo>
                      <a:pt x="0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7" name="Google Shape;427;p17"/>
              <p:cNvSpPr/>
              <p:nvPr/>
            </p:nvSpPr>
            <p:spPr>
              <a:xfrm>
                <a:off x="4329175" y="2452425"/>
                <a:ext cx="239800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2" h="5157" fill="none" extrusionOk="0">
                    <a:moveTo>
                      <a:pt x="0" y="5157"/>
                    </a:moveTo>
                    <a:lnTo>
                      <a:pt x="9592" y="5157"/>
                    </a:lnTo>
                    <a:lnTo>
                      <a:pt x="9592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8" name="Google Shape;428;p17"/>
              <p:cNvSpPr/>
              <p:nvPr/>
            </p:nvSpPr>
            <p:spPr>
              <a:xfrm>
                <a:off x="4329175" y="2452425"/>
                <a:ext cx="239800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2" h="5157" fill="none" extrusionOk="0">
                    <a:moveTo>
                      <a:pt x="9592" y="1"/>
                    </a:moveTo>
                    <a:lnTo>
                      <a:pt x="9592" y="5157"/>
                    </a:lnTo>
                    <a:lnTo>
                      <a:pt x="0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9" name="Google Shape;429;p17"/>
              <p:cNvSpPr/>
              <p:nvPr/>
            </p:nvSpPr>
            <p:spPr>
              <a:xfrm>
                <a:off x="4448700" y="2386175"/>
                <a:ext cx="240550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622" h="7807" fill="none" extrusionOk="0">
                    <a:moveTo>
                      <a:pt x="1" y="5185"/>
                    </a:moveTo>
                    <a:lnTo>
                      <a:pt x="1" y="1"/>
                    </a:lnTo>
                    <a:lnTo>
                      <a:pt x="9621" y="1"/>
                    </a:lnTo>
                    <a:lnTo>
                      <a:pt x="9621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30" name="Google Shape;430;p17"/>
              <p:cNvSpPr/>
              <p:nvPr/>
            </p:nvSpPr>
            <p:spPr>
              <a:xfrm>
                <a:off x="4322675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1" y="7807"/>
                    </a:moveTo>
                    <a:lnTo>
                      <a:pt x="1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31" name="Google Shape;431;p17"/>
              <p:cNvSpPr/>
              <p:nvPr/>
            </p:nvSpPr>
            <p:spPr>
              <a:xfrm>
                <a:off x="4797225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1" y="5157"/>
                    </a:moveTo>
                    <a:lnTo>
                      <a:pt x="9593" y="5157"/>
                    </a:lnTo>
                    <a:lnTo>
                      <a:pt x="9593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32" name="Google Shape;432;p17"/>
              <p:cNvSpPr/>
              <p:nvPr/>
            </p:nvSpPr>
            <p:spPr>
              <a:xfrm>
                <a:off x="4797225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9593" y="1"/>
                    </a:moveTo>
                    <a:lnTo>
                      <a:pt x="9593" y="5157"/>
                    </a:lnTo>
                    <a:lnTo>
                      <a:pt x="1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33" name="Google Shape;433;p17"/>
              <p:cNvSpPr/>
              <p:nvPr/>
            </p:nvSpPr>
            <p:spPr>
              <a:xfrm>
                <a:off x="4916775" y="2386175"/>
                <a:ext cx="2405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621" h="7807" fill="none" extrusionOk="0">
                    <a:moveTo>
                      <a:pt x="0" y="5185"/>
                    </a:moveTo>
                    <a:lnTo>
                      <a:pt x="0" y="1"/>
                    </a:lnTo>
                    <a:lnTo>
                      <a:pt x="9621" y="1"/>
                    </a:lnTo>
                    <a:lnTo>
                      <a:pt x="9621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34" name="Google Shape;434;p17"/>
              <p:cNvSpPr/>
              <p:nvPr/>
            </p:nvSpPr>
            <p:spPr>
              <a:xfrm>
                <a:off x="4790750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1" y="7807"/>
                    </a:moveTo>
                    <a:lnTo>
                      <a:pt x="1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35" name="Google Shape;435;p17"/>
              <p:cNvSpPr/>
              <p:nvPr/>
            </p:nvSpPr>
            <p:spPr>
              <a:xfrm>
                <a:off x="5265300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0" y="5157"/>
                    </a:moveTo>
                    <a:lnTo>
                      <a:pt x="9592" y="5157"/>
                    </a:lnTo>
                    <a:lnTo>
                      <a:pt x="9592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36" name="Google Shape;436;p17"/>
              <p:cNvSpPr/>
              <p:nvPr/>
            </p:nvSpPr>
            <p:spPr>
              <a:xfrm>
                <a:off x="5265300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9592" y="1"/>
                    </a:moveTo>
                    <a:lnTo>
                      <a:pt x="9592" y="5157"/>
                    </a:lnTo>
                    <a:lnTo>
                      <a:pt x="0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37" name="Google Shape;437;p17"/>
              <p:cNvSpPr/>
              <p:nvPr/>
            </p:nvSpPr>
            <p:spPr>
              <a:xfrm>
                <a:off x="5384825" y="2386175"/>
                <a:ext cx="23767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507" h="7807" fill="none" extrusionOk="0">
                    <a:moveTo>
                      <a:pt x="1" y="5185"/>
                    </a:moveTo>
                    <a:lnTo>
                      <a:pt x="1" y="1"/>
                    </a:lnTo>
                    <a:lnTo>
                      <a:pt x="9506" y="1"/>
                    </a:lnTo>
                    <a:lnTo>
                      <a:pt x="9506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38" name="Google Shape;438;p17"/>
              <p:cNvSpPr/>
              <p:nvPr/>
            </p:nvSpPr>
            <p:spPr>
              <a:xfrm>
                <a:off x="5258825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0" y="7807"/>
                    </a:moveTo>
                    <a:lnTo>
                      <a:pt x="0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39" name="Google Shape;439;p17"/>
              <p:cNvSpPr/>
              <p:nvPr/>
            </p:nvSpPr>
            <p:spPr>
              <a:xfrm>
                <a:off x="5733375" y="2452425"/>
                <a:ext cx="2369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477" h="5157" fill="none" extrusionOk="0">
                    <a:moveTo>
                      <a:pt x="0" y="5157"/>
                    </a:moveTo>
                    <a:lnTo>
                      <a:pt x="9477" y="5157"/>
                    </a:lnTo>
                    <a:lnTo>
                      <a:pt x="9477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40" name="Google Shape;440;p17"/>
              <p:cNvSpPr/>
              <p:nvPr/>
            </p:nvSpPr>
            <p:spPr>
              <a:xfrm>
                <a:off x="5733375" y="2452425"/>
                <a:ext cx="2369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477" h="5157" fill="none" extrusionOk="0">
                    <a:moveTo>
                      <a:pt x="9477" y="1"/>
                    </a:moveTo>
                    <a:lnTo>
                      <a:pt x="9477" y="5157"/>
                    </a:lnTo>
                    <a:lnTo>
                      <a:pt x="0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41" name="Google Shape;441;p17"/>
              <p:cNvSpPr/>
              <p:nvPr/>
            </p:nvSpPr>
            <p:spPr>
              <a:xfrm>
                <a:off x="5850025" y="2386175"/>
                <a:ext cx="2405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621" h="7807" fill="none" extrusionOk="0">
                    <a:moveTo>
                      <a:pt x="0" y="5185"/>
                    </a:moveTo>
                    <a:lnTo>
                      <a:pt x="0" y="1"/>
                    </a:lnTo>
                    <a:lnTo>
                      <a:pt x="9621" y="1"/>
                    </a:lnTo>
                    <a:lnTo>
                      <a:pt x="9621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42" name="Google Shape;442;p17"/>
              <p:cNvSpPr/>
              <p:nvPr/>
            </p:nvSpPr>
            <p:spPr>
              <a:xfrm>
                <a:off x="5726875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1" y="7807"/>
                    </a:moveTo>
                    <a:lnTo>
                      <a:pt x="1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43" name="Google Shape;443;p17"/>
              <p:cNvSpPr/>
              <p:nvPr/>
            </p:nvSpPr>
            <p:spPr>
              <a:xfrm>
                <a:off x="6198550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0" y="5157"/>
                    </a:moveTo>
                    <a:lnTo>
                      <a:pt x="9592" y="5157"/>
                    </a:lnTo>
                    <a:lnTo>
                      <a:pt x="9592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44" name="Google Shape;444;p17"/>
              <p:cNvSpPr/>
              <p:nvPr/>
            </p:nvSpPr>
            <p:spPr>
              <a:xfrm>
                <a:off x="6198550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9592" y="1"/>
                    </a:moveTo>
                    <a:lnTo>
                      <a:pt x="9592" y="5157"/>
                    </a:lnTo>
                    <a:lnTo>
                      <a:pt x="0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45" name="Google Shape;445;p17"/>
              <p:cNvSpPr/>
              <p:nvPr/>
            </p:nvSpPr>
            <p:spPr>
              <a:xfrm>
                <a:off x="6318075" y="2386175"/>
                <a:ext cx="240550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622" h="7807" fill="none" extrusionOk="0">
                    <a:moveTo>
                      <a:pt x="1" y="5185"/>
                    </a:moveTo>
                    <a:lnTo>
                      <a:pt x="1" y="1"/>
                    </a:lnTo>
                    <a:lnTo>
                      <a:pt x="9621" y="1"/>
                    </a:lnTo>
                    <a:lnTo>
                      <a:pt x="9621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46" name="Google Shape;446;p17"/>
              <p:cNvSpPr/>
              <p:nvPr/>
            </p:nvSpPr>
            <p:spPr>
              <a:xfrm>
                <a:off x="6194950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0" y="7807"/>
                    </a:moveTo>
                    <a:lnTo>
                      <a:pt x="0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47" name="Google Shape;447;p17"/>
              <p:cNvSpPr/>
              <p:nvPr/>
            </p:nvSpPr>
            <p:spPr>
              <a:xfrm>
                <a:off x="1049825" y="2272400"/>
                <a:ext cx="55088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20352" h="1" fill="none" extrusionOk="0">
                    <a:moveTo>
                      <a:pt x="1" y="1"/>
                    </a:moveTo>
                    <a:lnTo>
                      <a:pt x="220351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48" name="Google Shape;448;p17"/>
              <p:cNvSpPr/>
              <p:nvPr/>
            </p:nvSpPr>
            <p:spPr>
              <a:xfrm>
                <a:off x="1049825" y="2692225"/>
                <a:ext cx="55088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20352" h="1" fill="none" extrusionOk="0">
                    <a:moveTo>
                      <a:pt x="1" y="0"/>
                    </a:moveTo>
                    <a:lnTo>
                      <a:pt x="220351" y="0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49" name="Google Shape;449;p17"/>
            <p:cNvGrpSpPr/>
            <p:nvPr/>
          </p:nvGrpSpPr>
          <p:grpSpPr>
            <a:xfrm rot="-5400000">
              <a:off x="-2844068" y="3496192"/>
              <a:ext cx="6401226" cy="487866"/>
              <a:chOff x="1049825" y="2272400"/>
              <a:chExt cx="5508800" cy="419850"/>
            </a:xfrm>
          </p:grpSpPr>
          <p:sp>
            <p:nvSpPr>
              <p:cNvPr id="450" name="Google Shape;450;p17"/>
              <p:cNvSpPr/>
              <p:nvPr/>
            </p:nvSpPr>
            <p:spPr>
              <a:xfrm>
                <a:off x="1055600" y="2452425"/>
                <a:ext cx="2369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477" h="5157" fill="none" extrusionOk="0">
                    <a:moveTo>
                      <a:pt x="0" y="5157"/>
                    </a:moveTo>
                    <a:lnTo>
                      <a:pt x="9477" y="5157"/>
                    </a:lnTo>
                    <a:lnTo>
                      <a:pt x="9477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51" name="Google Shape;451;p17"/>
              <p:cNvSpPr/>
              <p:nvPr/>
            </p:nvSpPr>
            <p:spPr>
              <a:xfrm>
                <a:off x="1055600" y="2452425"/>
                <a:ext cx="2369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477" h="5157" fill="none" extrusionOk="0">
                    <a:moveTo>
                      <a:pt x="9477" y="1"/>
                    </a:moveTo>
                    <a:lnTo>
                      <a:pt x="9477" y="5157"/>
                    </a:lnTo>
                    <a:lnTo>
                      <a:pt x="0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52" name="Google Shape;452;p17"/>
              <p:cNvSpPr/>
              <p:nvPr/>
            </p:nvSpPr>
            <p:spPr>
              <a:xfrm>
                <a:off x="1175850" y="2386175"/>
                <a:ext cx="2369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477" h="7807" fill="none" extrusionOk="0">
                    <a:moveTo>
                      <a:pt x="0" y="5185"/>
                    </a:moveTo>
                    <a:lnTo>
                      <a:pt x="0" y="1"/>
                    </a:lnTo>
                    <a:lnTo>
                      <a:pt x="9477" y="1"/>
                    </a:lnTo>
                    <a:lnTo>
                      <a:pt x="9477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53" name="Google Shape;453;p17"/>
              <p:cNvSpPr/>
              <p:nvPr/>
            </p:nvSpPr>
            <p:spPr>
              <a:xfrm>
                <a:off x="1049825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1" y="7807"/>
                    </a:moveTo>
                    <a:lnTo>
                      <a:pt x="1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54" name="Google Shape;454;p17"/>
              <p:cNvSpPr/>
              <p:nvPr/>
            </p:nvSpPr>
            <p:spPr>
              <a:xfrm>
                <a:off x="1523650" y="2452425"/>
                <a:ext cx="236950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478" h="5157" fill="none" extrusionOk="0">
                    <a:moveTo>
                      <a:pt x="1" y="5157"/>
                    </a:moveTo>
                    <a:lnTo>
                      <a:pt x="9477" y="5157"/>
                    </a:lnTo>
                    <a:lnTo>
                      <a:pt x="9477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55" name="Google Shape;455;p17"/>
              <p:cNvSpPr/>
              <p:nvPr/>
            </p:nvSpPr>
            <p:spPr>
              <a:xfrm>
                <a:off x="1523650" y="2452425"/>
                <a:ext cx="236950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478" h="5157" fill="none" extrusionOk="0">
                    <a:moveTo>
                      <a:pt x="9477" y="1"/>
                    </a:moveTo>
                    <a:lnTo>
                      <a:pt x="9477" y="5157"/>
                    </a:lnTo>
                    <a:lnTo>
                      <a:pt x="1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56" name="Google Shape;456;p17"/>
              <p:cNvSpPr/>
              <p:nvPr/>
            </p:nvSpPr>
            <p:spPr>
              <a:xfrm>
                <a:off x="1640325" y="2386175"/>
                <a:ext cx="2405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621" h="7807" fill="none" extrusionOk="0">
                    <a:moveTo>
                      <a:pt x="0" y="5185"/>
                    </a:moveTo>
                    <a:lnTo>
                      <a:pt x="0" y="1"/>
                    </a:lnTo>
                    <a:lnTo>
                      <a:pt x="9621" y="1"/>
                    </a:lnTo>
                    <a:lnTo>
                      <a:pt x="9621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57" name="Google Shape;457;p17"/>
              <p:cNvSpPr/>
              <p:nvPr/>
            </p:nvSpPr>
            <p:spPr>
              <a:xfrm>
                <a:off x="1517900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0" y="7807"/>
                    </a:moveTo>
                    <a:lnTo>
                      <a:pt x="0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58" name="Google Shape;458;p17"/>
              <p:cNvSpPr/>
              <p:nvPr/>
            </p:nvSpPr>
            <p:spPr>
              <a:xfrm>
                <a:off x="1988850" y="2452425"/>
                <a:ext cx="239800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2" h="5157" fill="none" extrusionOk="0">
                    <a:moveTo>
                      <a:pt x="0" y="5157"/>
                    </a:moveTo>
                    <a:lnTo>
                      <a:pt x="9592" y="5157"/>
                    </a:lnTo>
                    <a:lnTo>
                      <a:pt x="9592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59" name="Google Shape;459;p17"/>
              <p:cNvSpPr/>
              <p:nvPr/>
            </p:nvSpPr>
            <p:spPr>
              <a:xfrm>
                <a:off x="1988850" y="2452425"/>
                <a:ext cx="239800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2" h="5157" fill="none" extrusionOk="0">
                    <a:moveTo>
                      <a:pt x="9592" y="1"/>
                    </a:moveTo>
                    <a:lnTo>
                      <a:pt x="9592" y="5157"/>
                    </a:lnTo>
                    <a:lnTo>
                      <a:pt x="0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0" name="Google Shape;460;p17"/>
              <p:cNvSpPr/>
              <p:nvPr/>
            </p:nvSpPr>
            <p:spPr>
              <a:xfrm>
                <a:off x="2108375" y="2386175"/>
                <a:ext cx="240550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622" h="7807" fill="none" extrusionOk="0">
                    <a:moveTo>
                      <a:pt x="1" y="5185"/>
                    </a:moveTo>
                    <a:lnTo>
                      <a:pt x="1" y="1"/>
                    </a:lnTo>
                    <a:lnTo>
                      <a:pt x="9621" y="1"/>
                    </a:lnTo>
                    <a:lnTo>
                      <a:pt x="9621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1" name="Google Shape;461;p17"/>
              <p:cNvSpPr/>
              <p:nvPr/>
            </p:nvSpPr>
            <p:spPr>
              <a:xfrm>
                <a:off x="1985950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1" y="7807"/>
                    </a:moveTo>
                    <a:lnTo>
                      <a:pt x="1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2" name="Google Shape;462;p17"/>
              <p:cNvSpPr/>
              <p:nvPr/>
            </p:nvSpPr>
            <p:spPr>
              <a:xfrm>
                <a:off x="2456900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1" y="5157"/>
                    </a:moveTo>
                    <a:lnTo>
                      <a:pt x="9593" y="5157"/>
                    </a:lnTo>
                    <a:lnTo>
                      <a:pt x="9593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3" name="Google Shape;463;p17"/>
              <p:cNvSpPr/>
              <p:nvPr/>
            </p:nvSpPr>
            <p:spPr>
              <a:xfrm>
                <a:off x="2456900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9593" y="1"/>
                    </a:moveTo>
                    <a:lnTo>
                      <a:pt x="9593" y="5157"/>
                    </a:lnTo>
                    <a:lnTo>
                      <a:pt x="1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4" name="Google Shape;464;p17"/>
              <p:cNvSpPr/>
              <p:nvPr/>
            </p:nvSpPr>
            <p:spPr>
              <a:xfrm>
                <a:off x="2576450" y="2386175"/>
                <a:ext cx="2405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621" h="7807" fill="none" extrusionOk="0">
                    <a:moveTo>
                      <a:pt x="0" y="5185"/>
                    </a:moveTo>
                    <a:lnTo>
                      <a:pt x="0" y="1"/>
                    </a:lnTo>
                    <a:lnTo>
                      <a:pt x="9621" y="1"/>
                    </a:lnTo>
                    <a:lnTo>
                      <a:pt x="9621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5" name="Google Shape;465;p17"/>
              <p:cNvSpPr/>
              <p:nvPr/>
            </p:nvSpPr>
            <p:spPr>
              <a:xfrm>
                <a:off x="2454025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1" y="7807"/>
                    </a:moveTo>
                    <a:lnTo>
                      <a:pt x="1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6" name="Google Shape;466;p17"/>
              <p:cNvSpPr/>
              <p:nvPr/>
            </p:nvSpPr>
            <p:spPr>
              <a:xfrm>
                <a:off x="2924975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0" y="5157"/>
                    </a:moveTo>
                    <a:lnTo>
                      <a:pt x="9592" y="5157"/>
                    </a:lnTo>
                    <a:lnTo>
                      <a:pt x="9592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7" name="Google Shape;467;p17"/>
              <p:cNvSpPr/>
              <p:nvPr/>
            </p:nvSpPr>
            <p:spPr>
              <a:xfrm>
                <a:off x="2924975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9592" y="1"/>
                    </a:moveTo>
                    <a:lnTo>
                      <a:pt x="9592" y="5157"/>
                    </a:lnTo>
                    <a:lnTo>
                      <a:pt x="0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8" name="Google Shape;468;p17"/>
              <p:cNvSpPr/>
              <p:nvPr/>
            </p:nvSpPr>
            <p:spPr>
              <a:xfrm>
                <a:off x="3044500" y="2386175"/>
                <a:ext cx="240550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622" h="7807" fill="none" extrusionOk="0">
                    <a:moveTo>
                      <a:pt x="1" y="5185"/>
                    </a:moveTo>
                    <a:lnTo>
                      <a:pt x="1" y="1"/>
                    </a:lnTo>
                    <a:lnTo>
                      <a:pt x="9621" y="1"/>
                    </a:lnTo>
                    <a:lnTo>
                      <a:pt x="9621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9" name="Google Shape;469;p17"/>
              <p:cNvSpPr/>
              <p:nvPr/>
            </p:nvSpPr>
            <p:spPr>
              <a:xfrm>
                <a:off x="2922100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0" y="7807"/>
                    </a:moveTo>
                    <a:lnTo>
                      <a:pt x="0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70" name="Google Shape;470;p17"/>
              <p:cNvSpPr/>
              <p:nvPr/>
            </p:nvSpPr>
            <p:spPr>
              <a:xfrm>
                <a:off x="3393025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1" y="5157"/>
                    </a:moveTo>
                    <a:lnTo>
                      <a:pt x="9593" y="5157"/>
                    </a:lnTo>
                    <a:lnTo>
                      <a:pt x="9593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71" name="Google Shape;471;p17"/>
              <p:cNvSpPr/>
              <p:nvPr/>
            </p:nvSpPr>
            <p:spPr>
              <a:xfrm>
                <a:off x="3393025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9593" y="1"/>
                    </a:moveTo>
                    <a:lnTo>
                      <a:pt x="9593" y="5157"/>
                    </a:lnTo>
                    <a:lnTo>
                      <a:pt x="1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72" name="Google Shape;472;p17"/>
              <p:cNvSpPr/>
              <p:nvPr/>
            </p:nvSpPr>
            <p:spPr>
              <a:xfrm>
                <a:off x="3512575" y="2386175"/>
                <a:ext cx="2405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621" h="7807" fill="none" extrusionOk="0">
                    <a:moveTo>
                      <a:pt x="0" y="5185"/>
                    </a:moveTo>
                    <a:lnTo>
                      <a:pt x="0" y="1"/>
                    </a:lnTo>
                    <a:lnTo>
                      <a:pt x="9621" y="1"/>
                    </a:lnTo>
                    <a:lnTo>
                      <a:pt x="9621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73" name="Google Shape;473;p17"/>
              <p:cNvSpPr/>
              <p:nvPr/>
            </p:nvSpPr>
            <p:spPr>
              <a:xfrm>
                <a:off x="3390150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1" y="7807"/>
                    </a:moveTo>
                    <a:lnTo>
                      <a:pt x="1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74" name="Google Shape;474;p17"/>
              <p:cNvSpPr/>
              <p:nvPr/>
            </p:nvSpPr>
            <p:spPr>
              <a:xfrm>
                <a:off x="3861100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1" y="5157"/>
                    </a:moveTo>
                    <a:lnTo>
                      <a:pt x="9592" y="5157"/>
                    </a:lnTo>
                    <a:lnTo>
                      <a:pt x="9592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75" name="Google Shape;475;p17"/>
              <p:cNvSpPr/>
              <p:nvPr/>
            </p:nvSpPr>
            <p:spPr>
              <a:xfrm>
                <a:off x="3861100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9592" y="1"/>
                    </a:moveTo>
                    <a:lnTo>
                      <a:pt x="9592" y="5157"/>
                    </a:lnTo>
                    <a:lnTo>
                      <a:pt x="1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76" name="Google Shape;476;p17"/>
              <p:cNvSpPr/>
              <p:nvPr/>
            </p:nvSpPr>
            <p:spPr>
              <a:xfrm>
                <a:off x="3980650" y="2386175"/>
                <a:ext cx="2405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621" h="7807" fill="none" extrusionOk="0">
                    <a:moveTo>
                      <a:pt x="0" y="5185"/>
                    </a:moveTo>
                    <a:lnTo>
                      <a:pt x="0" y="1"/>
                    </a:lnTo>
                    <a:lnTo>
                      <a:pt x="9621" y="1"/>
                    </a:lnTo>
                    <a:lnTo>
                      <a:pt x="9621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77" name="Google Shape;477;p17"/>
              <p:cNvSpPr/>
              <p:nvPr/>
            </p:nvSpPr>
            <p:spPr>
              <a:xfrm>
                <a:off x="3858225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0" y="7807"/>
                    </a:moveTo>
                    <a:lnTo>
                      <a:pt x="0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78" name="Google Shape;478;p17"/>
              <p:cNvSpPr/>
              <p:nvPr/>
            </p:nvSpPr>
            <p:spPr>
              <a:xfrm>
                <a:off x="4329175" y="2452425"/>
                <a:ext cx="239800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2" h="5157" fill="none" extrusionOk="0">
                    <a:moveTo>
                      <a:pt x="0" y="5157"/>
                    </a:moveTo>
                    <a:lnTo>
                      <a:pt x="9592" y="5157"/>
                    </a:lnTo>
                    <a:lnTo>
                      <a:pt x="9592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79" name="Google Shape;479;p17"/>
              <p:cNvSpPr/>
              <p:nvPr/>
            </p:nvSpPr>
            <p:spPr>
              <a:xfrm>
                <a:off x="4329175" y="2452425"/>
                <a:ext cx="239800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2" h="5157" fill="none" extrusionOk="0">
                    <a:moveTo>
                      <a:pt x="9592" y="1"/>
                    </a:moveTo>
                    <a:lnTo>
                      <a:pt x="9592" y="5157"/>
                    </a:lnTo>
                    <a:lnTo>
                      <a:pt x="0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80" name="Google Shape;480;p17"/>
              <p:cNvSpPr/>
              <p:nvPr/>
            </p:nvSpPr>
            <p:spPr>
              <a:xfrm>
                <a:off x="4448700" y="2386175"/>
                <a:ext cx="240550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622" h="7807" fill="none" extrusionOk="0">
                    <a:moveTo>
                      <a:pt x="1" y="5185"/>
                    </a:moveTo>
                    <a:lnTo>
                      <a:pt x="1" y="1"/>
                    </a:lnTo>
                    <a:lnTo>
                      <a:pt x="9621" y="1"/>
                    </a:lnTo>
                    <a:lnTo>
                      <a:pt x="9621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81" name="Google Shape;481;p17"/>
              <p:cNvSpPr/>
              <p:nvPr/>
            </p:nvSpPr>
            <p:spPr>
              <a:xfrm>
                <a:off x="4322675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1" y="7807"/>
                    </a:moveTo>
                    <a:lnTo>
                      <a:pt x="1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82" name="Google Shape;482;p17"/>
              <p:cNvSpPr/>
              <p:nvPr/>
            </p:nvSpPr>
            <p:spPr>
              <a:xfrm>
                <a:off x="4797225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1" y="5157"/>
                    </a:moveTo>
                    <a:lnTo>
                      <a:pt x="9593" y="5157"/>
                    </a:lnTo>
                    <a:lnTo>
                      <a:pt x="9593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83" name="Google Shape;483;p17"/>
              <p:cNvSpPr/>
              <p:nvPr/>
            </p:nvSpPr>
            <p:spPr>
              <a:xfrm>
                <a:off x="4797225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9593" y="1"/>
                    </a:moveTo>
                    <a:lnTo>
                      <a:pt x="9593" y="5157"/>
                    </a:lnTo>
                    <a:lnTo>
                      <a:pt x="1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84" name="Google Shape;484;p17"/>
              <p:cNvSpPr/>
              <p:nvPr/>
            </p:nvSpPr>
            <p:spPr>
              <a:xfrm>
                <a:off x="4916775" y="2386175"/>
                <a:ext cx="2405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621" h="7807" fill="none" extrusionOk="0">
                    <a:moveTo>
                      <a:pt x="0" y="5185"/>
                    </a:moveTo>
                    <a:lnTo>
                      <a:pt x="0" y="1"/>
                    </a:lnTo>
                    <a:lnTo>
                      <a:pt x="9621" y="1"/>
                    </a:lnTo>
                    <a:lnTo>
                      <a:pt x="9621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85" name="Google Shape;485;p17"/>
              <p:cNvSpPr/>
              <p:nvPr/>
            </p:nvSpPr>
            <p:spPr>
              <a:xfrm>
                <a:off x="4790750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1" y="7807"/>
                    </a:moveTo>
                    <a:lnTo>
                      <a:pt x="1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86" name="Google Shape;486;p17"/>
              <p:cNvSpPr/>
              <p:nvPr/>
            </p:nvSpPr>
            <p:spPr>
              <a:xfrm>
                <a:off x="5265300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0" y="5157"/>
                    </a:moveTo>
                    <a:lnTo>
                      <a:pt x="9592" y="5157"/>
                    </a:lnTo>
                    <a:lnTo>
                      <a:pt x="9592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87" name="Google Shape;487;p17"/>
              <p:cNvSpPr/>
              <p:nvPr/>
            </p:nvSpPr>
            <p:spPr>
              <a:xfrm>
                <a:off x="5265300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9592" y="1"/>
                    </a:moveTo>
                    <a:lnTo>
                      <a:pt x="9592" y="5157"/>
                    </a:lnTo>
                    <a:lnTo>
                      <a:pt x="0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88" name="Google Shape;488;p17"/>
              <p:cNvSpPr/>
              <p:nvPr/>
            </p:nvSpPr>
            <p:spPr>
              <a:xfrm>
                <a:off x="5384825" y="2386175"/>
                <a:ext cx="23767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507" h="7807" fill="none" extrusionOk="0">
                    <a:moveTo>
                      <a:pt x="1" y="5185"/>
                    </a:moveTo>
                    <a:lnTo>
                      <a:pt x="1" y="1"/>
                    </a:lnTo>
                    <a:lnTo>
                      <a:pt x="9506" y="1"/>
                    </a:lnTo>
                    <a:lnTo>
                      <a:pt x="9506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89" name="Google Shape;489;p17"/>
              <p:cNvSpPr/>
              <p:nvPr/>
            </p:nvSpPr>
            <p:spPr>
              <a:xfrm>
                <a:off x="5258825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0" y="7807"/>
                    </a:moveTo>
                    <a:lnTo>
                      <a:pt x="0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90" name="Google Shape;490;p17"/>
              <p:cNvSpPr/>
              <p:nvPr/>
            </p:nvSpPr>
            <p:spPr>
              <a:xfrm>
                <a:off x="5733375" y="2452425"/>
                <a:ext cx="2369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477" h="5157" fill="none" extrusionOk="0">
                    <a:moveTo>
                      <a:pt x="0" y="5157"/>
                    </a:moveTo>
                    <a:lnTo>
                      <a:pt x="9477" y="5157"/>
                    </a:lnTo>
                    <a:lnTo>
                      <a:pt x="9477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91" name="Google Shape;491;p17"/>
              <p:cNvSpPr/>
              <p:nvPr/>
            </p:nvSpPr>
            <p:spPr>
              <a:xfrm>
                <a:off x="5733375" y="2452425"/>
                <a:ext cx="2369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477" h="5157" fill="none" extrusionOk="0">
                    <a:moveTo>
                      <a:pt x="9477" y="1"/>
                    </a:moveTo>
                    <a:lnTo>
                      <a:pt x="9477" y="5157"/>
                    </a:lnTo>
                    <a:lnTo>
                      <a:pt x="0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92" name="Google Shape;492;p17"/>
              <p:cNvSpPr/>
              <p:nvPr/>
            </p:nvSpPr>
            <p:spPr>
              <a:xfrm>
                <a:off x="5850025" y="2386175"/>
                <a:ext cx="2405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621" h="7807" fill="none" extrusionOk="0">
                    <a:moveTo>
                      <a:pt x="0" y="5185"/>
                    </a:moveTo>
                    <a:lnTo>
                      <a:pt x="0" y="1"/>
                    </a:lnTo>
                    <a:lnTo>
                      <a:pt x="9621" y="1"/>
                    </a:lnTo>
                    <a:lnTo>
                      <a:pt x="9621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93" name="Google Shape;493;p17"/>
              <p:cNvSpPr/>
              <p:nvPr/>
            </p:nvSpPr>
            <p:spPr>
              <a:xfrm>
                <a:off x="5726875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1" y="7807"/>
                    </a:moveTo>
                    <a:lnTo>
                      <a:pt x="1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94" name="Google Shape;494;p17"/>
              <p:cNvSpPr/>
              <p:nvPr/>
            </p:nvSpPr>
            <p:spPr>
              <a:xfrm>
                <a:off x="6198550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0" y="5157"/>
                    </a:moveTo>
                    <a:lnTo>
                      <a:pt x="9592" y="5157"/>
                    </a:lnTo>
                    <a:lnTo>
                      <a:pt x="9592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95" name="Google Shape;495;p17"/>
              <p:cNvSpPr/>
              <p:nvPr/>
            </p:nvSpPr>
            <p:spPr>
              <a:xfrm>
                <a:off x="6198550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9592" y="1"/>
                    </a:moveTo>
                    <a:lnTo>
                      <a:pt x="9592" y="5157"/>
                    </a:lnTo>
                    <a:lnTo>
                      <a:pt x="0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96" name="Google Shape;496;p17"/>
              <p:cNvSpPr/>
              <p:nvPr/>
            </p:nvSpPr>
            <p:spPr>
              <a:xfrm>
                <a:off x="6318075" y="2386175"/>
                <a:ext cx="240550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622" h="7807" fill="none" extrusionOk="0">
                    <a:moveTo>
                      <a:pt x="1" y="5185"/>
                    </a:moveTo>
                    <a:lnTo>
                      <a:pt x="1" y="1"/>
                    </a:lnTo>
                    <a:lnTo>
                      <a:pt x="9621" y="1"/>
                    </a:lnTo>
                    <a:lnTo>
                      <a:pt x="9621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97" name="Google Shape;497;p17"/>
              <p:cNvSpPr/>
              <p:nvPr/>
            </p:nvSpPr>
            <p:spPr>
              <a:xfrm>
                <a:off x="6194950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0" y="7807"/>
                    </a:moveTo>
                    <a:lnTo>
                      <a:pt x="0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98" name="Google Shape;498;p17"/>
              <p:cNvSpPr/>
              <p:nvPr/>
            </p:nvSpPr>
            <p:spPr>
              <a:xfrm>
                <a:off x="1049825" y="2272400"/>
                <a:ext cx="55088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20352" h="1" fill="none" extrusionOk="0">
                    <a:moveTo>
                      <a:pt x="1" y="1"/>
                    </a:moveTo>
                    <a:lnTo>
                      <a:pt x="220351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99" name="Google Shape;499;p17"/>
              <p:cNvSpPr/>
              <p:nvPr/>
            </p:nvSpPr>
            <p:spPr>
              <a:xfrm>
                <a:off x="1049825" y="2692225"/>
                <a:ext cx="55088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20352" h="1" fill="none" extrusionOk="0">
                    <a:moveTo>
                      <a:pt x="1" y="0"/>
                    </a:moveTo>
                    <a:lnTo>
                      <a:pt x="220351" y="0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500" name="Google Shape;500;p17"/>
          <p:cNvGrpSpPr/>
          <p:nvPr/>
        </p:nvGrpSpPr>
        <p:grpSpPr>
          <a:xfrm>
            <a:off x="3400800" y="0"/>
            <a:ext cx="2342400" cy="5156703"/>
            <a:chOff x="3400800" y="0"/>
            <a:chExt cx="2342400" cy="5156703"/>
          </a:xfrm>
        </p:grpSpPr>
        <p:sp>
          <p:nvSpPr>
            <p:cNvPr id="501" name="Google Shape;501;p17"/>
            <p:cNvSpPr/>
            <p:nvPr/>
          </p:nvSpPr>
          <p:spPr>
            <a:xfrm>
              <a:off x="3400800" y="0"/>
              <a:ext cx="2342400" cy="119100"/>
            </a:xfrm>
            <a:prstGeom prst="rect">
              <a:avLst/>
            </a:prstGeom>
            <a:solidFill>
              <a:srgbClr val="D9CE99">
                <a:alpha val="57254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2" name="Google Shape;502;p17"/>
            <p:cNvSpPr/>
            <p:nvPr/>
          </p:nvSpPr>
          <p:spPr>
            <a:xfrm>
              <a:off x="3400800" y="5037603"/>
              <a:ext cx="2342400" cy="119100"/>
            </a:xfrm>
            <a:prstGeom prst="rect">
              <a:avLst/>
            </a:prstGeom>
            <a:solidFill>
              <a:srgbClr val="D9CE99">
                <a:alpha val="57254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Google Shape;504;p18"/>
          <p:cNvSpPr txBox="1">
            <a:spLocks noGrp="1"/>
          </p:cNvSpPr>
          <p:nvPr>
            <p:ph type="title"/>
          </p:nvPr>
        </p:nvSpPr>
        <p:spPr>
          <a:xfrm>
            <a:off x="4129425" y="2378564"/>
            <a:ext cx="39825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505" name="Google Shape;505;p18"/>
          <p:cNvSpPr txBox="1">
            <a:spLocks noGrp="1"/>
          </p:cNvSpPr>
          <p:nvPr>
            <p:ph type="title" idx="2"/>
          </p:nvPr>
        </p:nvSpPr>
        <p:spPr>
          <a:xfrm>
            <a:off x="6745725" y="1576815"/>
            <a:ext cx="13662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 b="1">
                <a:latin typeface="Cinzel"/>
                <a:ea typeface="Cinzel"/>
                <a:cs typeface="Cinzel"/>
                <a:sym typeface="Cinzel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06" name="Google Shape;506;p18"/>
          <p:cNvSpPr txBox="1">
            <a:spLocks noGrp="1"/>
          </p:cNvSpPr>
          <p:nvPr>
            <p:ph type="subTitle" idx="1"/>
          </p:nvPr>
        </p:nvSpPr>
        <p:spPr>
          <a:xfrm>
            <a:off x="4129425" y="3119756"/>
            <a:ext cx="3982500" cy="37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7" name="Google Shape;507;p18"/>
          <p:cNvSpPr>
            <a:spLocks noGrp="1"/>
          </p:cNvSpPr>
          <p:nvPr>
            <p:ph type="pic" idx="3"/>
          </p:nvPr>
        </p:nvSpPr>
        <p:spPr>
          <a:xfrm>
            <a:off x="865625" y="539500"/>
            <a:ext cx="2893800" cy="4604100"/>
          </a:xfrm>
          <a:prstGeom prst="rect">
            <a:avLst/>
          </a:prstGeom>
          <a:noFill/>
          <a:ln>
            <a:noFill/>
          </a:ln>
        </p:spPr>
      </p:sp>
      <p:grpSp>
        <p:nvGrpSpPr>
          <p:cNvPr id="508" name="Google Shape;508;p18"/>
          <p:cNvGrpSpPr/>
          <p:nvPr/>
        </p:nvGrpSpPr>
        <p:grpSpPr>
          <a:xfrm>
            <a:off x="112612" y="-1797238"/>
            <a:ext cx="8918641" cy="8737976"/>
            <a:chOff x="112612" y="-1797238"/>
            <a:chExt cx="8918641" cy="8737976"/>
          </a:xfrm>
        </p:grpSpPr>
        <p:grpSp>
          <p:nvGrpSpPr>
            <p:cNvPr id="509" name="Google Shape;509;p18"/>
            <p:cNvGrpSpPr/>
            <p:nvPr/>
          </p:nvGrpSpPr>
          <p:grpSpPr>
            <a:xfrm rot="-5400000">
              <a:off x="-2844068" y="1159442"/>
              <a:ext cx="6401226" cy="487866"/>
              <a:chOff x="1049825" y="2272400"/>
              <a:chExt cx="5508800" cy="419850"/>
            </a:xfrm>
          </p:grpSpPr>
          <p:sp>
            <p:nvSpPr>
              <p:cNvPr id="510" name="Google Shape;510;p18"/>
              <p:cNvSpPr/>
              <p:nvPr/>
            </p:nvSpPr>
            <p:spPr>
              <a:xfrm>
                <a:off x="1055600" y="2452425"/>
                <a:ext cx="2369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477" h="5157" fill="none" extrusionOk="0">
                    <a:moveTo>
                      <a:pt x="0" y="5157"/>
                    </a:moveTo>
                    <a:lnTo>
                      <a:pt x="9477" y="5157"/>
                    </a:lnTo>
                    <a:lnTo>
                      <a:pt x="9477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11" name="Google Shape;511;p18"/>
              <p:cNvSpPr/>
              <p:nvPr/>
            </p:nvSpPr>
            <p:spPr>
              <a:xfrm>
                <a:off x="1055600" y="2452425"/>
                <a:ext cx="2369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477" h="5157" fill="none" extrusionOk="0">
                    <a:moveTo>
                      <a:pt x="9477" y="1"/>
                    </a:moveTo>
                    <a:lnTo>
                      <a:pt x="9477" y="5157"/>
                    </a:lnTo>
                    <a:lnTo>
                      <a:pt x="0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12" name="Google Shape;512;p18"/>
              <p:cNvSpPr/>
              <p:nvPr/>
            </p:nvSpPr>
            <p:spPr>
              <a:xfrm>
                <a:off x="1175850" y="2386175"/>
                <a:ext cx="2369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477" h="7807" fill="none" extrusionOk="0">
                    <a:moveTo>
                      <a:pt x="0" y="5185"/>
                    </a:moveTo>
                    <a:lnTo>
                      <a:pt x="0" y="1"/>
                    </a:lnTo>
                    <a:lnTo>
                      <a:pt x="9477" y="1"/>
                    </a:lnTo>
                    <a:lnTo>
                      <a:pt x="9477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13" name="Google Shape;513;p18"/>
              <p:cNvSpPr/>
              <p:nvPr/>
            </p:nvSpPr>
            <p:spPr>
              <a:xfrm>
                <a:off x="1049825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1" y="7807"/>
                    </a:moveTo>
                    <a:lnTo>
                      <a:pt x="1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14" name="Google Shape;514;p18"/>
              <p:cNvSpPr/>
              <p:nvPr/>
            </p:nvSpPr>
            <p:spPr>
              <a:xfrm>
                <a:off x="1523650" y="2452425"/>
                <a:ext cx="236950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478" h="5157" fill="none" extrusionOk="0">
                    <a:moveTo>
                      <a:pt x="1" y="5157"/>
                    </a:moveTo>
                    <a:lnTo>
                      <a:pt x="9477" y="5157"/>
                    </a:lnTo>
                    <a:lnTo>
                      <a:pt x="9477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15" name="Google Shape;515;p18"/>
              <p:cNvSpPr/>
              <p:nvPr/>
            </p:nvSpPr>
            <p:spPr>
              <a:xfrm>
                <a:off x="1523650" y="2452425"/>
                <a:ext cx="236950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478" h="5157" fill="none" extrusionOk="0">
                    <a:moveTo>
                      <a:pt x="9477" y="1"/>
                    </a:moveTo>
                    <a:lnTo>
                      <a:pt x="9477" y="5157"/>
                    </a:lnTo>
                    <a:lnTo>
                      <a:pt x="1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16" name="Google Shape;516;p18"/>
              <p:cNvSpPr/>
              <p:nvPr/>
            </p:nvSpPr>
            <p:spPr>
              <a:xfrm>
                <a:off x="1640325" y="2386175"/>
                <a:ext cx="2405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621" h="7807" fill="none" extrusionOk="0">
                    <a:moveTo>
                      <a:pt x="0" y="5185"/>
                    </a:moveTo>
                    <a:lnTo>
                      <a:pt x="0" y="1"/>
                    </a:lnTo>
                    <a:lnTo>
                      <a:pt x="9621" y="1"/>
                    </a:lnTo>
                    <a:lnTo>
                      <a:pt x="9621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17" name="Google Shape;517;p18"/>
              <p:cNvSpPr/>
              <p:nvPr/>
            </p:nvSpPr>
            <p:spPr>
              <a:xfrm>
                <a:off x="1517900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0" y="7807"/>
                    </a:moveTo>
                    <a:lnTo>
                      <a:pt x="0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18" name="Google Shape;518;p18"/>
              <p:cNvSpPr/>
              <p:nvPr/>
            </p:nvSpPr>
            <p:spPr>
              <a:xfrm>
                <a:off x="1988850" y="2452425"/>
                <a:ext cx="239800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2" h="5157" fill="none" extrusionOk="0">
                    <a:moveTo>
                      <a:pt x="0" y="5157"/>
                    </a:moveTo>
                    <a:lnTo>
                      <a:pt x="9592" y="5157"/>
                    </a:lnTo>
                    <a:lnTo>
                      <a:pt x="9592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19" name="Google Shape;519;p18"/>
              <p:cNvSpPr/>
              <p:nvPr/>
            </p:nvSpPr>
            <p:spPr>
              <a:xfrm>
                <a:off x="1988850" y="2452425"/>
                <a:ext cx="239800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2" h="5157" fill="none" extrusionOk="0">
                    <a:moveTo>
                      <a:pt x="9592" y="1"/>
                    </a:moveTo>
                    <a:lnTo>
                      <a:pt x="9592" y="5157"/>
                    </a:lnTo>
                    <a:lnTo>
                      <a:pt x="0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20" name="Google Shape;520;p18"/>
              <p:cNvSpPr/>
              <p:nvPr/>
            </p:nvSpPr>
            <p:spPr>
              <a:xfrm>
                <a:off x="2108375" y="2386175"/>
                <a:ext cx="240550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622" h="7807" fill="none" extrusionOk="0">
                    <a:moveTo>
                      <a:pt x="1" y="5185"/>
                    </a:moveTo>
                    <a:lnTo>
                      <a:pt x="1" y="1"/>
                    </a:lnTo>
                    <a:lnTo>
                      <a:pt x="9621" y="1"/>
                    </a:lnTo>
                    <a:lnTo>
                      <a:pt x="9621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21" name="Google Shape;521;p18"/>
              <p:cNvSpPr/>
              <p:nvPr/>
            </p:nvSpPr>
            <p:spPr>
              <a:xfrm>
                <a:off x="1985950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1" y="7807"/>
                    </a:moveTo>
                    <a:lnTo>
                      <a:pt x="1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22" name="Google Shape;522;p18"/>
              <p:cNvSpPr/>
              <p:nvPr/>
            </p:nvSpPr>
            <p:spPr>
              <a:xfrm>
                <a:off x="2456900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1" y="5157"/>
                    </a:moveTo>
                    <a:lnTo>
                      <a:pt x="9593" y="5157"/>
                    </a:lnTo>
                    <a:lnTo>
                      <a:pt x="9593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23" name="Google Shape;523;p18"/>
              <p:cNvSpPr/>
              <p:nvPr/>
            </p:nvSpPr>
            <p:spPr>
              <a:xfrm>
                <a:off x="2456900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9593" y="1"/>
                    </a:moveTo>
                    <a:lnTo>
                      <a:pt x="9593" y="5157"/>
                    </a:lnTo>
                    <a:lnTo>
                      <a:pt x="1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24" name="Google Shape;524;p18"/>
              <p:cNvSpPr/>
              <p:nvPr/>
            </p:nvSpPr>
            <p:spPr>
              <a:xfrm>
                <a:off x="2576450" y="2386175"/>
                <a:ext cx="2405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621" h="7807" fill="none" extrusionOk="0">
                    <a:moveTo>
                      <a:pt x="0" y="5185"/>
                    </a:moveTo>
                    <a:lnTo>
                      <a:pt x="0" y="1"/>
                    </a:lnTo>
                    <a:lnTo>
                      <a:pt x="9621" y="1"/>
                    </a:lnTo>
                    <a:lnTo>
                      <a:pt x="9621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25" name="Google Shape;525;p18"/>
              <p:cNvSpPr/>
              <p:nvPr/>
            </p:nvSpPr>
            <p:spPr>
              <a:xfrm>
                <a:off x="2454025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1" y="7807"/>
                    </a:moveTo>
                    <a:lnTo>
                      <a:pt x="1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26" name="Google Shape;526;p18"/>
              <p:cNvSpPr/>
              <p:nvPr/>
            </p:nvSpPr>
            <p:spPr>
              <a:xfrm>
                <a:off x="2924975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0" y="5157"/>
                    </a:moveTo>
                    <a:lnTo>
                      <a:pt x="9592" y="5157"/>
                    </a:lnTo>
                    <a:lnTo>
                      <a:pt x="9592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27" name="Google Shape;527;p18"/>
              <p:cNvSpPr/>
              <p:nvPr/>
            </p:nvSpPr>
            <p:spPr>
              <a:xfrm>
                <a:off x="2924975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9592" y="1"/>
                    </a:moveTo>
                    <a:lnTo>
                      <a:pt x="9592" y="5157"/>
                    </a:lnTo>
                    <a:lnTo>
                      <a:pt x="0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28" name="Google Shape;528;p18"/>
              <p:cNvSpPr/>
              <p:nvPr/>
            </p:nvSpPr>
            <p:spPr>
              <a:xfrm>
                <a:off x="3044500" y="2386175"/>
                <a:ext cx="240550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622" h="7807" fill="none" extrusionOk="0">
                    <a:moveTo>
                      <a:pt x="1" y="5185"/>
                    </a:moveTo>
                    <a:lnTo>
                      <a:pt x="1" y="1"/>
                    </a:lnTo>
                    <a:lnTo>
                      <a:pt x="9621" y="1"/>
                    </a:lnTo>
                    <a:lnTo>
                      <a:pt x="9621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29" name="Google Shape;529;p18"/>
              <p:cNvSpPr/>
              <p:nvPr/>
            </p:nvSpPr>
            <p:spPr>
              <a:xfrm>
                <a:off x="2922100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0" y="7807"/>
                    </a:moveTo>
                    <a:lnTo>
                      <a:pt x="0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0" name="Google Shape;530;p18"/>
              <p:cNvSpPr/>
              <p:nvPr/>
            </p:nvSpPr>
            <p:spPr>
              <a:xfrm>
                <a:off x="3393025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1" y="5157"/>
                    </a:moveTo>
                    <a:lnTo>
                      <a:pt x="9593" y="5157"/>
                    </a:lnTo>
                    <a:lnTo>
                      <a:pt x="9593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1" name="Google Shape;531;p18"/>
              <p:cNvSpPr/>
              <p:nvPr/>
            </p:nvSpPr>
            <p:spPr>
              <a:xfrm>
                <a:off x="3393025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9593" y="1"/>
                    </a:moveTo>
                    <a:lnTo>
                      <a:pt x="9593" y="5157"/>
                    </a:lnTo>
                    <a:lnTo>
                      <a:pt x="1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2" name="Google Shape;532;p18"/>
              <p:cNvSpPr/>
              <p:nvPr/>
            </p:nvSpPr>
            <p:spPr>
              <a:xfrm>
                <a:off x="3512575" y="2386175"/>
                <a:ext cx="2405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621" h="7807" fill="none" extrusionOk="0">
                    <a:moveTo>
                      <a:pt x="0" y="5185"/>
                    </a:moveTo>
                    <a:lnTo>
                      <a:pt x="0" y="1"/>
                    </a:lnTo>
                    <a:lnTo>
                      <a:pt x="9621" y="1"/>
                    </a:lnTo>
                    <a:lnTo>
                      <a:pt x="9621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3" name="Google Shape;533;p18"/>
              <p:cNvSpPr/>
              <p:nvPr/>
            </p:nvSpPr>
            <p:spPr>
              <a:xfrm>
                <a:off x="3390150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1" y="7807"/>
                    </a:moveTo>
                    <a:lnTo>
                      <a:pt x="1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4" name="Google Shape;534;p18"/>
              <p:cNvSpPr/>
              <p:nvPr/>
            </p:nvSpPr>
            <p:spPr>
              <a:xfrm>
                <a:off x="3861100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1" y="5157"/>
                    </a:moveTo>
                    <a:lnTo>
                      <a:pt x="9592" y="5157"/>
                    </a:lnTo>
                    <a:lnTo>
                      <a:pt x="9592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5" name="Google Shape;535;p18"/>
              <p:cNvSpPr/>
              <p:nvPr/>
            </p:nvSpPr>
            <p:spPr>
              <a:xfrm>
                <a:off x="3861100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9592" y="1"/>
                    </a:moveTo>
                    <a:lnTo>
                      <a:pt x="9592" y="5157"/>
                    </a:lnTo>
                    <a:lnTo>
                      <a:pt x="1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6" name="Google Shape;536;p18"/>
              <p:cNvSpPr/>
              <p:nvPr/>
            </p:nvSpPr>
            <p:spPr>
              <a:xfrm>
                <a:off x="3980650" y="2386175"/>
                <a:ext cx="2405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621" h="7807" fill="none" extrusionOk="0">
                    <a:moveTo>
                      <a:pt x="0" y="5185"/>
                    </a:moveTo>
                    <a:lnTo>
                      <a:pt x="0" y="1"/>
                    </a:lnTo>
                    <a:lnTo>
                      <a:pt x="9621" y="1"/>
                    </a:lnTo>
                    <a:lnTo>
                      <a:pt x="9621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7" name="Google Shape;537;p18"/>
              <p:cNvSpPr/>
              <p:nvPr/>
            </p:nvSpPr>
            <p:spPr>
              <a:xfrm>
                <a:off x="3858225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0" y="7807"/>
                    </a:moveTo>
                    <a:lnTo>
                      <a:pt x="0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8" name="Google Shape;538;p18"/>
              <p:cNvSpPr/>
              <p:nvPr/>
            </p:nvSpPr>
            <p:spPr>
              <a:xfrm>
                <a:off x="4329175" y="2452425"/>
                <a:ext cx="239800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2" h="5157" fill="none" extrusionOk="0">
                    <a:moveTo>
                      <a:pt x="0" y="5157"/>
                    </a:moveTo>
                    <a:lnTo>
                      <a:pt x="9592" y="5157"/>
                    </a:lnTo>
                    <a:lnTo>
                      <a:pt x="9592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9" name="Google Shape;539;p18"/>
              <p:cNvSpPr/>
              <p:nvPr/>
            </p:nvSpPr>
            <p:spPr>
              <a:xfrm>
                <a:off x="4329175" y="2452425"/>
                <a:ext cx="239800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2" h="5157" fill="none" extrusionOk="0">
                    <a:moveTo>
                      <a:pt x="9592" y="1"/>
                    </a:moveTo>
                    <a:lnTo>
                      <a:pt x="9592" y="5157"/>
                    </a:lnTo>
                    <a:lnTo>
                      <a:pt x="0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40" name="Google Shape;540;p18"/>
              <p:cNvSpPr/>
              <p:nvPr/>
            </p:nvSpPr>
            <p:spPr>
              <a:xfrm>
                <a:off x="4448700" y="2386175"/>
                <a:ext cx="240550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622" h="7807" fill="none" extrusionOk="0">
                    <a:moveTo>
                      <a:pt x="1" y="5185"/>
                    </a:moveTo>
                    <a:lnTo>
                      <a:pt x="1" y="1"/>
                    </a:lnTo>
                    <a:lnTo>
                      <a:pt x="9621" y="1"/>
                    </a:lnTo>
                    <a:lnTo>
                      <a:pt x="9621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41" name="Google Shape;541;p18"/>
              <p:cNvSpPr/>
              <p:nvPr/>
            </p:nvSpPr>
            <p:spPr>
              <a:xfrm>
                <a:off x="4322675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1" y="7807"/>
                    </a:moveTo>
                    <a:lnTo>
                      <a:pt x="1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42" name="Google Shape;542;p18"/>
              <p:cNvSpPr/>
              <p:nvPr/>
            </p:nvSpPr>
            <p:spPr>
              <a:xfrm>
                <a:off x="4797225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1" y="5157"/>
                    </a:moveTo>
                    <a:lnTo>
                      <a:pt x="9593" y="5157"/>
                    </a:lnTo>
                    <a:lnTo>
                      <a:pt x="9593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43" name="Google Shape;543;p18"/>
              <p:cNvSpPr/>
              <p:nvPr/>
            </p:nvSpPr>
            <p:spPr>
              <a:xfrm>
                <a:off x="4797225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9593" y="1"/>
                    </a:moveTo>
                    <a:lnTo>
                      <a:pt x="9593" y="5157"/>
                    </a:lnTo>
                    <a:lnTo>
                      <a:pt x="1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44" name="Google Shape;544;p18"/>
              <p:cNvSpPr/>
              <p:nvPr/>
            </p:nvSpPr>
            <p:spPr>
              <a:xfrm>
                <a:off x="4916775" y="2386175"/>
                <a:ext cx="2405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621" h="7807" fill="none" extrusionOk="0">
                    <a:moveTo>
                      <a:pt x="0" y="5185"/>
                    </a:moveTo>
                    <a:lnTo>
                      <a:pt x="0" y="1"/>
                    </a:lnTo>
                    <a:lnTo>
                      <a:pt x="9621" y="1"/>
                    </a:lnTo>
                    <a:lnTo>
                      <a:pt x="9621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45" name="Google Shape;545;p18"/>
              <p:cNvSpPr/>
              <p:nvPr/>
            </p:nvSpPr>
            <p:spPr>
              <a:xfrm>
                <a:off x="4790750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1" y="7807"/>
                    </a:moveTo>
                    <a:lnTo>
                      <a:pt x="1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46" name="Google Shape;546;p18"/>
              <p:cNvSpPr/>
              <p:nvPr/>
            </p:nvSpPr>
            <p:spPr>
              <a:xfrm>
                <a:off x="5265300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0" y="5157"/>
                    </a:moveTo>
                    <a:lnTo>
                      <a:pt x="9592" y="5157"/>
                    </a:lnTo>
                    <a:lnTo>
                      <a:pt x="9592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47" name="Google Shape;547;p18"/>
              <p:cNvSpPr/>
              <p:nvPr/>
            </p:nvSpPr>
            <p:spPr>
              <a:xfrm>
                <a:off x="5265300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9592" y="1"/>
                    </a:moveTo>
                    <a:lnTo>
                      <a:pt x="9592" y="5157"/>
                    </a:lnTo>
                    <a:lnTo>
                      <a:pt x="0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48" name="Google Shape;548;p18"/>
              <p:cNvSpPr/>
              <p:nvPr/>
            </p:nvSpPr>
            <p:spPr>
              <a:xfrm>
                <a:off x="5384825" y="2386175"/>
                <a:ext cx="23767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507" h="7807" fill="none" extrusionOk="0">
                    <a:moveTo>
                      <a:pt x="1" y="5185"/>
                    </a:moveTo>
                    <a:lnTo>
                      <a:pt x="1" y="1"/>
                    </a:lnTo>
                    <a:lnTo>
                      <a:pt x="9506" y="1"/>
                    </a:lnTo>
                    <a:lnTo>
                      <a:pt x="9506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49" name="Google Shape;549;p18"/>
              <p:cNvSpPr/>
              <p:nvPr/>
            </p:nvSpPr>
            <p:spPr>
              <a:xfrm>
                <a:off x="5258825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0" y="7807"/>
                    </a:moveTo>
                    <a:lnTo>
                      <a:pt x="0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50" name="Google Shape;550;p18"/>
              <p:cNvSpPr/>
              <p:nvPr/>
            </p:nvSpPr>
            <p:spPr>
              <a:xfrm>
                <a:off x="5733375" y="2452425"/>
                <a:ext cx="2369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477" h="5157" fill="none" extrusionOk="0">
                    <a:moveTo>
                      <a:pt x="0" y="5157"/>
                    </a:moveTo>
                    <a:lnTo>
                      <a:pt x="9477" y="5157"/>
                    </a:lnTo>
                    <a:lnTo>
                      <a:pt x="9477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51" name="Google Shape;551;p18"/>
              <p:cNvSpPr/>
              <p:nvPr/>
            </p:nvSpPr>
            <p:spPr>
              <a:xfrm>
                <a:off x="5733375" y="2452425"/>
                <a:ext cx="2369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477" h="5157" fill="none" extrusionOk="0">
                    <a:moveTo>
                      <a:pt x="9477" y="1"/>
                    </a:moveTo>
                    <a:lnTo>
                      <a:pt x="9477" y="5157"/>
                    </a:lnTo>
                    <a:lnTo>
                      <a:pt x="0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52" name="Google Shape;552;p18"/>
              <p:cNvSpPr/>
              <p:nvPr/>
            </p:nvSpPr>
            <p:spPr>
              <a:xfrm>
                <a:off x="5850025" y="2386175"/>
                <a:ext cx="2405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621" h="7807" fill="none" extrusionOk="0">
                    <a:moveTo>
                      <a:pt x="0" y="5185"/>
                    </a:moveTo>
                    <a:lnTo>
                      <a:pt x="0" y="1"/>
                    </a:lnTo>
                    <a:lnTo>
                      <a:pt x="9621" y="1"/>
                    </a:lnTo>
                    <a:lnTo>
                      <a:pt x="9621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53" name="Google Shape;553;p18"/>
              <p:cNvSpPr/>
              <p:nvPr/>
            </p:nvSpPr>
            <p:spPr>
              <a:xfrm>
                <a:off x="5726875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1" y="7807"/>
                    </a:moveTo>
                    <a:lnTo>
                      <a:pt x="1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54" name="Google Shape;554;p18"/>
              <p:cNvSpPr/>
              <p:nvPr/>
            </p:nvSpPr>
            <p:spPr>
              <a:xfrm>
                <a:off x="6198550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0" y="5157"/>
                    </a:moveTo>
                    <a:lnTo>
                      <a:pt x="9592" y="5157"/>
                    </a:lnTo>
                    <a:lnTo>
                      <a:pt x="9592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55" name="Google Shape;555;p18"/>
              <p:cNvSpPr/>
              <p:nvPr/>
            </p:nvSpPr>
            <p:spPr>
              <a:xfrm>
                <a:off x="6198550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9592" y="1"/>
                    </a:moveTo>
                    <a:lnTo>
                      <a:pt x="9592" y="5157"/>
                    </a:lnTo>
                    <a:lnTo>
                      <a:pt x="0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56" name="Google Shape;556;p18"/>
              <p:cNvSpPr/>
              <p:nvPr/>
            </p:nvSpPr>
            <p:spPr>
              <a:xfrm>
                <a:off x="6318075" y="2386175"/>
                <a:ext cx="240550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622" h="7807" fill="none" extrusionOk="0">
                    <a:moveTo>
                      <a:pt x="1" y="5185"/>
                    </a:moveTo>
                    <a:lnTo>
                      <a:pt x="1" y="1"/>
                    </a:lnTo>
                    <a:lnTo>
                      <a:pt x="9621" y="1"/>
                    </a:lnTo>
                    <a:lnTo>
                      <a:pt x="9621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57" name="Google Shape;557;p18"/>
              <p:cNvSpPr/>
              <p:nvPr/>
            </p:nvSpPr>
            <p:spPr>
              <a:xfrm>
                <a:off x="6194950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0" y="7807"/>
                    </a:moveTo>
                    <a:lnTo>
                      <a:pt x="0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58" name="Google Shape;558;p18"/>
              <p:cNvSpPr/>
              <p:nvPr/>
            </p:nvSpPr>
            <p:spPr>
              <a:xfrm>
                <a:off x="1049825" y="2272400"/>
                <a:ext cx="55088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20352" h="1" fill="none" extrusionOk="0">
                    <a:moveTo>
                      <a:pt x="1" y="1"/>
                    </a:moveTo>
                    <a:lnTo>
                      <a:pt x="220351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59" name="Google Shape;559;p18"/>
              <p:cNvSpPr/>
              <p:nvPr/>
            </p:nvSpPr>
            <p:spPr>
              <a:xfrm>
                <a:off x="1049825" y="2692225"/>
                <a:ext cx="55088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20352" h="1" fill="none" extrusionOk="0">
                    <a:moveTo>
                      <a:pt x="1" y="0"/>
                    </a:moveTo>
                    <a:lnTo>
                      <a:pt x="220351" y="0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560" name="Google Shape;560;p18"/>
            <p:cNvGrpSpPr/>
            <p:nvPr/>
          </p:nvGrpSpPr>
          <p:grpSpPr>
            <a:xfrm rot="-5400000">
              <a:off x="5586707" y="3496192"/>
              <a:ext cx="6401226" cy="487866"/>
              <a:chOff x="1049825" y="2272400"/>
              <a:chExt cx="5508800" cy="419850"/>
            </a:xfrm>
          </p:grpSpPr>
          <p:sp>
            <p:nvSpPr>
              <p:cNvPr id="561" name="Google Shape;561;p18"/>
              <p:cNvSpPr/>
              <p:nvPr/>
            </p:nvSpPr>
            <p:spPr>
              <a:xfrm>
                <a:off x="1055600" y="2452425"/>
                <a:ext cx="2369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477" h="5157" fill="none" extrusionOk="0">
                    <a:moveTo>
                      <a:pt x="0" y="5157"/>
                    </a:moveTo>
                    <a:lnTo>
                      <a:pt x="9477" y="5157"/>
                    </a:lnTo>
                    <a:lnTo>
                      <a:pt x="9477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62" name="Google Shape;562;p18"/>
              <p:cNvSpPr/>
              <p:nvPr/>
            </p:nvSpPr>
            <p:spPr>
              <a:xfrm>
                <a:off x="1055600" y="2452425"/>
                <a:ext cx="2369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477" h="5157" fill="none" extrusionOk="0">
                    <a:moveTo>
                      <a:pt x="9477" y="1"/>
                    </a:moveTo>
                    <a:lnTo>
                      <a:pt x="9477" y="5157"/>
                    </a:lnTo>
                    <a:lnTo>
                      <a:pt x="0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63" name="Google Shape;563;p18"/>
              <p:cNvSpPr/>
              <p:nvPr/>
            </p:nvSpPr>
            <p:spPr>
              <a:xfrm>
                <a:off x="1175850" y="2386175"/>
                <a:ext cx="2369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477" h="7807" fill="none" extrusionOk="0">
                    <a:moveTo>
                      <a:pt x="0" y="5185"/>
                    </a:moveTo>
                    <a:lnTo>
                      <a:pt x="0" y="1"/>
                    </a:lnTo>
                    <a:lnTo>
                      <a:pt x="9477" y="1"/>
                    </a:lnTo>
                    <a:lnTo>
                      <a:pt x="9477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64" name="Google Shape;564;p18"/>
              <p:cNvSpPr/>
              <p:nvPr/>
            </p:nvSpPr>
            <p:spPr>
              <a:xfrm>
                <a:off x="1049825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1" y="7807"/>
                    </a:moveTo>
                    <a:lnTo>
                      <a:pt x="1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65" name="Google Shape;565;p18"/>
              <p:cNvSpPr/>
              <p:nvPr/>
            </p:nvSpPr>
            <p:spPr>
              <a:xfrm>
                <a:off x="1523650" y="2452425"/>
                <a:ext cx="236950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478" h="5157" fill="none" extrusionOk="0">
                    <a:moveTo>
                      <a:pt x="1" y="5157"/>
                    </a:moveTo>
                    <a:lnTo>
                      <a:pt x="9477" y="5157"/>
                    </a:lnTo>
                    <a:lnTo>
                      <a:pt x="9477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66" name="Google Shape;566;p18"/>
              <p:cNvSpPr/>
              <p:nvPr/>
            </p:nvSpPr>
            <p:spPr>
              <a:xfrm>
                <a:off x="1523650" y="2452425"/>
                <a:ext cx="236950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478" h="5157" fill="none" extrusionOk="0">
                    <a:moveTo>
                      <a:pt x="9477" y="1"/>
                    </a:moveTo>
                    <a:lnTo>
                      <a:pt x="9477" y="5157"/>
                    </a:lnTo>
                    <a:lnTo>
                      <a:pt x="1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67" name="Google Shape;567;p18"/>
              <p:cNvSpPr/>
              <p:nvPr/>
            </p:nvSpPr>
            <p:spPr>
              <a:xfrm>
                <a:off x="1640325" y="2386175"/>
                <a:ext cx="2405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621" h="7807" fill="none" extrusionOk="0">
                    <a:moveTo>
                      <a:pt x="0" y="5185"/>
                    </a:moveTo>
                    <a:lnTo>
                      <a:pt x="0" y="1"/>
                    </a:lnTo>
                    <a:lnTo>
                      <a:pt x="9621" y="1"/>
                    </a:lnTo>
                    <a:lnTo>
                      <a:pt x="9621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68" name="Google Shape;568;p18"/>
              <p:cNvSpPr/>
              <p:nvPr/>
            </p:nvSpPr>
            <p:spPr>
              <a:xfrm>
                <a:off x="1517900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0" y="7807"/>
                    </a:moveTo>
                    <a:lnTo>
                      <a:pt x="0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69" name="Google Shape;569;p18"/>
              <p:cNvSpPr/>
              <p:nvPr/>
            </p:nvSpPr>
            <p:spPr>
              <a:xfrm>
                <a:off x="1988850" y="2452425"/>
                <a:ext cx="239800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2" h="5157" fill="none" extrusionOk="0">
                    <a:moveTo>
                      <a:pt x="0" y="5157"/>
                    </a:moveTo>
                    <a:lnTo>
                      <a:pt x="9592" y="5157"/>
                    </a:lnTo>
                    <a:lnTo>
                      <a:pt x="9592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70" name="Google Shape;570;p18"/>
              <p:cNvSpPr/>
              <p:nvPr/>
            </p:nvSpPr>
            <p:spPr>
              <a:xfrm>
                <a:off x="1988850" y="2452425"/>
                <a:ext cx="239800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2" h="5157" fill="none" extrusionOk="0">
                    <a:moveTo>
                      <a:pt x="9592" y="1"/>
                    </a:moveTo>
                    <a:lnTo>
                      <a:pt x="9592" y="5157"/>
                    </a:lnTo>
                    <a:lnTo>
                      <a:pt x="0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71" name="Google Shape;571;p18"/>
              <p:cNvSpPr/>
              <p:nvPr/>
            </p:nvSpPr>
            <p:spPr>
              <a:xfrm>
                <a:off x="2108375" y="2386175"/>
                <a:ext cx="240550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622" h="7807" fill="none" extrusionOk="0">
                    <a:moveTo>
                      <a:pt x="1" y="5185"/>
                    </a:moveTo>
                    <a:lnTo>
                      <a:pt x="1" y="1"/>
                    </a:lnTo>
                    <a:lnTo>
                      <a:pt x="9621" y="1"/>
                    </a:lnTo>
                    <a:lnTo>
                      <a:pt x="9621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72" name="Google Shape;572;p18"/>
              <p:cNvSpPr/>
              <p:nvPr/>
            </p:nvSpPr>
            <p:spPr>
              <a:xfrm>
                <a:off x="1985950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1" y="7807"/>
                    </a:moveTo>
                    <a:lnTo>
                      <a:pt x="1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73" name="Google Shape;573;p18"/>
              <p:cNvSpPr/>
              <p:nvPr/>
            </p:nvSpPr>
            <p:spPr>
              <a:xfrm>
                <a:off x="2456900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1" y="5157"/>
                    </a:moveTo>
                    <a:lnTo>
                      <a:pt x="9593" y="5157"/>
                    </a:lnTo>
                    <a:lnTo>
                      <a:pt x="9593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74" name="Google Shape;574;p18"/>
              <p:cNvSpPr/>
              <p:nvPr/>
            </p:nvSpPr>
            <p:spPr>
              <a:xfrm>
                <a:off x="2456900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9593" y="1"/>
                    </a:moveTo>
                    <a:lnTo>
                      <a:pt x="9593" y="5157"/>
                    </a:lnTo>
                    <a:lnTo>
                      <a:pt x="1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75" name="Google Shape;575;p18"/>
              <p:cNvSpPr/>
              <p:nvPr/>
            </p:nvSpPr>
            <p:spPr>
              <a:xfrm>
                <a:off x="2576450" y="2386175"/>
                <a:ext cx="2405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621" h="7807" fill="none" extrusionOk="0">
                    <a:moveTo>
                      <a:pt x="0" y="5185"/>
                    </a:moveTo>
                    <a:lnTo>
                      <a:pt x="0" y="1"/>
                    </a:lnTo>
                    <a:lnTo>
                      <a:pt x="9621" y="1"/>
                    </a:lnTo>
                    <a:lnTo>
                      <a:pt x="9621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76" name="Google Shape;576;p18"/>
              <p:cNvSpPr/>
              <p:nvPr/>
            </p:nvSpPr>
            <p:spPr>
              <a:xfrm>
                <a:off x="2454025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1" y="7807"/>
                    </a:moveTo>
                    <a:lnTo>
                      <a:pt x="1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77" name="Google Shape;577;p18"/>
              <p:cNvSpPr/>
              <p:nvPr/>
            </p:nvSpPr>
            <p:spPr>
              <a:xfrm>
                <a:off x="2924975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0" y="5157"/>
                    </a:moveTo>
                    <a:lnTo>
                      <a:pt x="9592" y="5157"/>
                    </a:lnTo>
                    <a:lnTo>
                      <a:pt x="9592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78" name="Google Shape;578;p18"/>
              <p:cNvSpPr/>
              <p:nvPr/>
            </p:nvSpPr>
            <p:spPr>
              <a:xfrm>
                <a:off x="2924975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9592" y="1"/>
                    </a:moveTo>
                    <a:lnTo>
                      <a:pt x="9592" y="5157"/>
                    </a:lnTo>
                    <a:lnTo>
                      <a:pt x="0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79" name="Google Shape;579;p18"/>
              <p:cNvSpPr/>
              <p:nvPr/>
            </p:nvSpPr>
            <p:spPr>
              <a:xfrm>
                <a:off x="3044500" y="2386175"/>
                <a:ext cx="240550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622" h="7807" fill="none" extrusionOk="0">
                    <a:moveTo>
                      <a:pt x="1" y="5185"/>
                    </a:moveTo>
                    <a:lnTo>
                      <a:pt x="1" y="1"/>
                    </a:lnTo>
                    <a:lnTo>
                      <a:pt x="9621" y="1"/>
                    </a:lnTo>
                    <a:lnTo>
                      <a:pt x="9621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80" name="Google Shape;580;p18"/>
              <p:cNvSpPr/>
              <p:nvPr/>
            </p:nvSpPr>
            <p:spPr>
              <a:xfrm>
                <a:off x="2922100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0" y="7807"/>
                    </a:moveTo>
                    <a:lnTo>
                      <a:pt x="0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81" name="Google Shape;581;p18"/>
              <p:cNvSpPr/>
              <p:nvPr/>
            </p:nvSpPr>
            <p:spPr>
              <a:xfrm>
                <a:off x="3393025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1" y="5157"/>
                    </a:moveTo>
                    <a:lnTo>
                      <a:pt x="9593" y="5157"/>
                    </a:lnTo>
                    <a:lnTo>
                      <a:pt x="9593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82" name="Google Shape;582;p18"/>
              <p:cNvSpPr/>
              <p:nvPr/>
            </p:nvSpPr>
            <p:spPr>
              <a:xfrm>
                <a:off x="3393025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9593" y="1"/>
                    </a:moveTo>
                    <a:lnTo>
                      <a:pt x="9593" y="5157"/>
                    </a:lnTo>
                    <a:lnTo>
                      <a:pt x="1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83" name="Google Shape;583;p18"/>
              <p:cNvSpPr/>
              <p:nvPr/>
            </p:nvSpPr>
            <p:spPr>
              <a:xfrm>
                <a:off x="3512575" y="2386175"/>
                <a:ext cx="2405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621" h="7807" fill="none" extrusionOk="0">
                    <a:moveTo>
                      <a:pt x="0" y="5185"/>
                    </a:moveTo>
                    <a:lnTo>
                      <a:pt x="0" y="1"/>
                    </a:lnTo>
                    <a:lnTo>
                      <a:pt x="9621" y="1"/>
                    </a:lnTo>
                    <a:lnTo>
                      <a:pt x="9621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84" name="Google Shape;584;p18"/>
              <p:cNvSpPr/>
              <p:nvPr/>
            </p:nvSpPr>
            <p:spPr>
              <a:xfrm>
                <a:off x="3390150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1" y="7807"/>
                    </a:moveTo>
                    <a:lnTo>
                      <a:pt x="1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85" name="Google Shape;585;p18"/>
              <p:cNvSpPr/>
              <p:nvPr/>
            </p:nvSpPr>
            <p:spPr>
              <a:xfrm>
                <a:off x="3861100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1" y="5157"/>
                    </a:moveTo>
                    <a:lnTo>
                      <a:pt x="9592" y="5157"/>
                    </a:lnTo>
                    <a:lnTo>
                      <a:pt x="9592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86" name="Google Shape;586;p18"/>
              <p:cNvSpPr/>
              <p:nvPr/>
            </p:nvSpPr>
            <p:spPr>
              <a:xfrm>
                <a:off x="3861100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9592" y="1"/>
                    </a:moveTo>
                    <a:lnTo>
                      <a:pt x="9592" y="5157"/>
                    </a:lnTo>
                    <a:lnTo>
                      <a:pt x="1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87" name="Google Shape;587;p18"/>
              <p:cNvSpPr/>
              <p:nvPr/>
            </p:nvSpPr>
            <p:spPr>
              <a:xfrm>
                <a:off x="3980650" y="2386175"/>
                <a:ext cx="2405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621" h="7807" fill="none" extrusionOk="0">
                    <a:moveTo>
                      <a:pt x="0" y="5185"/>
                    </a:moveTo>
                    <a:lnTo>
                      <a:pt x="0" y="1"/>
                    </a:lnTo>
                    <a:lnTo>
                      <a:pt x="9621" y="1"/>
                    </a:lnTo>
                    <a:lnTo>
                      <a:pt x="9621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88" name="Google Shape;588;p18"/>
              <p:cNvSpPr/>
              <p:nvPr/>
            </p:nvSpPr>
            <p:spPr>
              <a:xfrm>
                <a:off x="3858225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0" y="7807"/>
                    </a:moveTo>
                    <a:lnTo>
                      <a:pt x="0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89" name="Google Shape;589;p18"/>
              <p:cNvSpPr/>
              <p:nvPr/>
            </p:nvSpPr>
            <p:spPr>
              <a:xfrm>
                <a:off x="4329175" y="2452425"/>
                <a:ext cx="239800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2" h="5157" fill="none" extrusionOk="0">
                    <a:moveTo>
                      <a:pt x="0" y="5157"/>
                    </a:moveTo>
                    <a:lnTo>
                      <a:pt x="9592" y="5157"/>
                    </a:lnTo>
                    <a:lnTo>
                      <a:pt x="9592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90" name="Google Shape;590;p18"/>
              <p:cNvSpPr/>
              <p:nvPr/>
            </p:nvSpPr>
            <p:spPr>
              <a:xfrm>
                <a:off x="4329175" y="2452425"/>
                <a:ext cx="239800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2" h="5157" fill="none" extrusionOk="0">
                    <a:moveTo>
                      <a:pt x="9592" y="1"/>
                    </a:moveTo>
                    <a:lnTo>
                      <a:pt x="9592" y="5157"/>
                    </a:lnTo>
                    <a:lnTo>
                      <a:pt x="0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91" name="Google Shape;591;p18"/>
              <p:cNvSpPr/>
              <p:nvPr/>
            </p:nvSpPr>
            <p:spPr>
              <a:xfrm>
                <a:off x="4448700" y="2386175"/>
                <a:ext cx="240550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622" h="7807" fill="none" extrusionOk="0">
                    <a:moveTo>
                      <a:pt x="1" y="5185"/>
                    </a:moveTo>
                    <a:lnTo>
                      <a:pt x="1" y="1"/>
                    </a:lnTo>
                    <a:lnTo>
                      <a:pt x="9621" y="1"/>
                    </a:lnTo>
                    <a:lnTo>
                      <a:pt x="9621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92" name="Google Shape;592;p18"/>
              <p:cNvSpPr/>
              <p:nvPr/>
            </p:nvSpPr>
            <p:spPr>
              <a:xfrm>
                <a:off x="4322675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1" y="7807"/>
                    </a:moveTo>
                    <a:lnTo>
                      <a:pt x="1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93" name="Google Shape;593;p18"/>
              <p:cNvSpPr/>
              <p:nvPr/>
            </p:nvSpPr>
            <p:spPr>
              <a:xfrm>
                <a:off x="4797225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1" y="5157"/>
                    </a:moveTo>
                    <a:lnTo>
                      <a:pt x="9593" y="5157"/>
                    </a:lnTo>
                    <a:lnTo>
                      <a:pt x="9593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94" name="Google Shape;594;p18"/>
              <p:cNvSpPr/>
              <p:nvPr/>
            </p:nvSpPr>
            <p:spPr>
              <a:xfrm>
                <a:off x="4797225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9593" y="1"/>
                    </a:moveTo>
                    <a:lnTo>
                      <a:pt x="9593" y="5157"/>
                    </a:lnTo>
                    <a:lnTo>
                      <a:pt x="1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95" name="Google Shape;595;p18"/>
              <p:cNvSpPr/>
              <p:nvPr/>
            </p:nvSpPr>
            <p:spPr>
              <a:xfrm>
                <a:off x="4916775" y="2386175"/>
                <a:ext cx="2405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621" h="7807" fill="none" extrusionOk="0">
                    <a:moveTo>
                      <a:pt x="0" y="5185"/>
                    </a:moveTo>
                    <a:lnTo>
                      <a:pt x="0" y="1"/>
                    </a:lnTo>
                    <a:lnTo>
                      <a:pt x="9621" y="1"/>
                    </a:lnTo>
                    <a:lnTo>
                      <a:pt x="9621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96" name="Google Shape;596;p18"/>
              <p:cNvSpPr/>
              <p:nvPr/>
            </p:nvSpPr>
            <p:spPr>
              <a:xfrm>
                <a:off x="4790750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1" y="7807"/>
                    </a:moveTo>
                    <a:lnTo>
                      <a:pt x="1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97" name="Google Shape;597;p18"/>
              <p:cNvSpPr/>
              <p:nvPr/>
            </p:nvSpPr>
            <p:spPr>
              <a:xfrm>
                <a:off x="5265300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0" y="5157"/>
                    </a:moveTo>
                    <a:lnTo>
                      <a:pt x="9592" y="5157"/>
                    </a:lnTo>
                    <a:lnTo>
                      <a:pt x="9592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98" name="Google Shape;598;p18"/>
              <p:cNvSpPr/>
              <p:nvPr/>
            </p:nvSpPr>
            <p:spPr>
              <a:xfrm>
                <a:off x="5265300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9592" y="1"/>
                    </a:moveTo>
                    <a:lnTo>
                      <a:pt x="9592" y="5157"/>
                    </a:lnTo>
                    <a:lnTo>
                      <a:pt x="0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99" name="Google Shape;599;p18"/>
              <p:cNvSpPr/>
              <p:nvPr/>
            </p:nvSpPr>
            <p:spPr>
              <a:xfrm>
                <a:off x="5384825" y="2386175"/>
                <a:ext cx="23767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507" h="7807" fill="none" extrusionOk="0">
                    <a:moveTo>
                      <a:pt x="1" y="5185"/>
                    </a:moveTo>
                    <a:lnTo>
                      <a:pt x="1" y="1"/>
                    </a:lnTo>
                    <a:lnTo>
                      <a:pt x="9506" y="1"/>
                    </a:lnTo>
                    <a:lnTo>
                      <a:pt x="9506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00" name="Google Shape;600;p18"/>
              <p:cNvSpPr/>
              <p:nvPr/>
            </p:nvSpPr>
            <p:spPr>
              <a:xfrm>
                <a:off x="5258825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0" y="7807"/>
                    </a:moveTo>
                    <a:lnTo>
                      <a:pt x="0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01" name="Google Shape;601;p18"/>
              <p:cNvSpPr/>
              <p:nvPr/>
            </p:nvSpPr>
            <p:spPr>
              <a:xfrm>
                <a:off x="5733375" y="2452425"/>
                <a:ext cx="2369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477" h="5157" fill="none" extrusionOk="0">
                    <a:moveTo>
                      <a:pt x="0" y="5157"/>
                    </a:moveTo>
                    <a:lnTo>
                      <a:pt x="9477" y="5157"/>
                    </a:lnTo>
                    <a:lnTo>
                      <a:pt x="9477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02" name="Google Shape;602;p18"/>
              <p:cNvSpPr/>
              <p:nvPr/>
            </p:nvSpPr>
            <p:spPr>
              <a:xfrm>
                <a:off x="5733375" y="2452425"/>
                <a:ext cx="2369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477" h="5157" fill="none" extrusionOk="0">
                    <a:moveTo>
                      <a:pt x="9477" y="1"/>
                    </a:moveTo>
                    <a:lnTo>
                      <a:pt x="9477" y="5157"/>
                    </a:lnTo>
                    <a:lnTo>
                      <a:pt x="0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03" name="Google Shape;603;p18"/>
              <p:cNvSpPr/>
              <p:nvPr/>
            </p:nvSpPr>
            <p:spPr>
              <a:xfrm>
                <a:off x="5850025" y="2386175"/>
                <a:ext cx="2405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621" h="7807" fill="none" extrusionOk="0">
                    <a:moveTo>
                      <a:pt x="0" y="5185"/>
                    </a:moveTo>
                    <a:lnTo>
                      <a:pt x="0" y="1"/>
                    </a:lnTo>
                    <a:lnTo>
                      <a:pt x="9621" y="1"/>
                    </a:lnTo>
                    <a:lnTo>
                      <a:pt x="9621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04" name="Google Shape;604;p18"/>
              <p:cNvSpPr/>
              <p:nvPr/>
            </p:nvSpPr>
            <p:spPr>
              <a:xfrm>
                <a:off x="5726875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1" y="7807"/>
                    </a:moveTo>
                    <a:lnTo>
                      <a:pt x="1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05" name="Google Shape;605;p18"/>
              <p:cNvSpPr/>
              <p:nvPr/>
            </p:nvSpPr>
            <p:spPr>
              <a:xfrm>
                <a:off x="6198550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0" y="5157"/>
                    </a:moveTo>
                    <a:lnTo>
                      <a:pt x="9592" y="5157"/>
                    </a:lnTo>
                    <a:lnTo>
                      <a:pt x="9592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06" name="Google Shape;606;p18"/>
              <p:cNvSpPr/>
              <p:nvPr/>
            </p:nvSpPr>
            <p:spPr>
              <a:xfrm>
                <a:off x="6198550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9592" y="1"/>
                    </a:moveTo>
                    <a:lnTo>
                      <a:pt x="9592" y="5157"/>
                    </a:lnTo>
                    <a:lnTo>
                      <a:pt x="0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07" name="Google Shape;607;p18"/>
              <p:cNvSpPr/>
              <p:nvPr/>
            </p:nvSpPr>
            <p:spPr>
              <a:xfrm>
                <a:off x="6318075" y="2386175"/>
                <a:ext cx="240550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622" h="7807" fill="none" extrusionOk="0">
                    <a:moveTo>
                      <a:pt x="1" y="5185"/>
                    </a:moveTo>
                    <a:lnTo>
                      <a:pt x="1" y="1"/>
                    </a:lnTo>
                    <a:lnTo>
                      <a:pt x="9621" y="1"/>
                    </a:lnTo>
                    <a:lnTo>
                      <a:pt x="9621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08" name="Google Shape;608;p18"/>
              <p:cNvSpPr/>
              <p:nvPr/>
            </p:nvSpPr>
            <p:spPr>
              <a:xfrm>
                <a:off x="6194950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0" y="7807"/>
                    </a:moveTo>
                    <a:lnTo>
                      <a:pt x="0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09" name="Google Shape;609;p18"/>
              <p:cNvSpPr/>
              <p:nvPr/>
            </p:nvSpPr>
            <p:spPr>
              <a:xfrm>
                <a:off x="1049825" y="2272400"/>
                <a:ext cx="55088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20352" h="1" fill="none" extrusionOk="0">
                    <a:moveTo>
                      <a:pt x="1" y="1"/>
                    </a:moveTo>
                    <a:lnTo>
                      <a:pt x="220351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10" name="Google Shape;610;p18"/>
              <p:cNvSpPr/>
              <p:nvPr/>
            </p:nvSpPr>
            <p:spPr>
              <a:xfrm>
                <a:off x="1049825" y="2692225"/>
                <a:ext cx="55088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20352" h="1" fill="none" extrusionOk="0">
                    <a:moveTo>
                      <a:pt x="1" y="0"/>
                    </a:moveTo>
                    <a:lnTo>
                      <a:pt x="220351" y="0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_AND_TWO_COLUMNS_1_1">
    <p:spTree>
      <p:nvGrpSpPr>
        <p:cNvPr id="1" name="Shape 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" name="Google Shape;612;p19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613" name="Google Shape;613;p19"/>
          <p:cNvSpPr txBox="1">
            <a:spLocks noGrp="1"/>
          </p:cNvSpPr>
          <p:nvPr>
            <p:ph type="subTitle" idx="1"/>
          </p:nvPr>
        </p:nvSpPr>
        <p:spPr>
          <a:xfrm>
            <a:off x="4731253" y="1779658"/>
            <a:ext cx="3309600" cy="248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4" name="Google Shape;614;p19"/>
          <p:cNvSpPr txBox="1">
            <a:spLocks noGrp="1"/>
          </p:cNvSpPr>
          <p:nvPr>
            <p:ph type="subTitle" idx="2"/>
          </p:nvPr>
        </p:nvSpPr>
        <p:spPr>
          <a:xfrm>
            <a:off x="1103150" y="1779658"/>
            <a:ext cx="3309600" cy="248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615" name="Google Shape;615;p19"/>
          <p:cNvGrpSpPr/>
          <p:nvPr/>
        </p:nvGrpSpPr>
        <p:grpSpPr>
          <a:xfrm>
            <a:off x="112612" y="-1797238"/>
            <a:ext cx="8918641" cy="8737976"/>
            <a:chOff x="112612" y="-1797238"/>
            <a:chExt cx="8918641" cy="8737976"/>
          </a:xfrm>
        </p:grpSpPr>
        <p:grpSp>
          <p:nvGrpSpPr>
            <p:cNvPr id="616" name="Google Shape;616;p19"/>
            <p:cNvGrpSpPr/>
            <p:nvPr/>
          </p:nvGrpSpPr>
          <p:grpSpPr>
            <a:xfrm rot="-5400000">
              <a:off x="-2844068" y="3496192"/>
              <a:ext cx="6401226" cy="487866"/>
              <a:chOff x="1049825" y="2272400"/>
              <a:chExt cx="5508800" cy="419850"/>
            </a:xfrm>
          </p:grpSpPr>
          <p:sp>
            <p:nvSpPr>
              <p:cNvPr id="617" name="Google Shape;617;p19"/>
              <p:cNvSpPr/>
              <p:nvPr/>
            </p:nvSpPr>
            <p:spPr>
              <a:xfrm>
                <a:off x="1055600" y="2452425"/>
                <a:ext cx="2369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477" h="5157" fill="none" extrusionOk="0">
                    <a:moveTo>
                      <a:pt x="0" y="5157"/>
                    </a:moveTo>
                    <a:lnTo>
                      <a:pt x="9477" y="5157"/>
                    </a:lnTo>
                    <a:lnTo>
                      <a:pt x="9477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18" name="Google Shape;618;p19"/>
              <p:cNvSpPr/>
              <p:nvPr/>
            </p:nvSpPr>
            <p:spPr>
              <a:xfrm>
                <a:off x="1055600" y="2452425"/>
                <a:ext cx="2369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477" h="5157" fill="none" extrusionOk="0">
                    <a:moveTo>
                      <a:pt x="9477" y="1"/>
                    </a:moveTo>
                    <a:lnTo>
                      <a:pt x="9477" y="5157"/>
                    </a:lnTo>
                    <a:lnTo>
                      <a:pt x="0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19" name="Google Shape;619;p19"/>
              <p:cNvSpPr/>
              <p:nvPr/>
            </p:nvSpPr>
            <p:spPr>
              <a:xfrm>
                <a:off x="1175850" y="2386175"/>
                <a:ext cx="2369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477" h="7807" fill="none" extrusionOk="0">
                    <a:moveTo>
                      <a:pt x="0" y="5185"/>
                    </a:moveTo>
                    <a:lnTo>
                      <a:pt x="0" y="1"/>
                    </a:lnTo>
                    <a:lnTo>
                      <a:pt x="9477" y="1"/>
                    </a:lnTo>
                    <a:lnTo>
                      <a:pt x="9477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0" name="Google Shape;620;p19"/>
              <p:cNvSpPr/>
              <p:nvPr/>
            </p:nvSpPr>
            <p:spPr>
              <a:xfrm>
                <a:off x="1049825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1" y="7807"/>
                    </a:moveTo>
                    <a:lnTo>
                      <a:pt x="1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1" name="Google Shape;621;p19"/>
              <p:cNvSpPr/>
              <p:nvPr/>
            </p:nvSpPr>
            <p:spPr>
              <a:xfrm>
                <a:off x="1523650" y="2452425"/>
                <a:ext cx="236950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478" h="5157" fill="none" extrusionOk="0">
                    <a:moveTo>
                      <a:pt x="1" y="5157"/>
                    </a:moveTo>
                    <a:lnTo>
                      <a:pt x="9477" y="5157"/>
                    </a:lnTo>
                    <a:lnTo>
                      <a:pt x="9477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2" name="Google Shape;622;p19"/>
              <p:cNvSpPr/>
              <p:nvPr/>
            </p:nvSpPr>
            <p:spPr>
              <a:xfrm>
                <a:off x="1523650" y="2452425"/>
                <a:ext cx="236950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478" h="5157" fill="none" extrusionOk="0">
                    <a:moveTo>
                      <a:pt x="9477" y="1"/>
                    </a:moveTo>
                    <a:lnTo>
                      <a:pt x="9477" y="5157"/>
                    </a:lnTo>
                    <a:lnTo>
                      <a:pt x="1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3" name="Google Shape;623;p19"/>
              <p:cNvSpPr/>
              <p:nvPr/>
            </p:nvSpPr>
            <p:spPr>
              <a:xfrm>
                <a:off x="1640325" y="2386175"/>
                <a:ext cx="2405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621" h="7807" fill="none" extrusionOk="0">
                    <a:moveTo>
                      <a:pt x="0" y="5185"/>
                    </a:moveTo>
                    <a:lnTo>
                      <a:pt x="0" y="1"/>
                    </a:lnTo>
                    <a:lnTo>
                      <a:pt x="9621" y="1"/>
                    </a:lnTo>
                    <a:lnTo>
                      <a:pt x="9621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4" name="Google Shape;624;p19"/>
              <p:cNvSpPr/>
              <p:nvPr/>
            </p:nvSpPr>
            <p:spPr>
              <a:xfrm>
                <a:off x="1517900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0" y="7807"/>
                    </a:moveTo>
                    <a:lnTo>
                      <a:pt x="0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5" name="Google Shape;625;p19"/>
              <p:cNvSpPr/>
              <p:nvPr/>
            </p:nvSpPr>
            <p:spPr>
              <a:xfrm>
                <a:off x="1988850" y="2452425"/>
                <a:ext cx="239800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2" h="5157" fill="none" extrusionOk="0">
                    <a:moveTo>
                      <a:pt x="0" y="5157"/>
                    </a:moveTo>
                    <a:lnTo>
                      <a:pt x="9592" y="5157"/>
                    </a:lnTo>
                    <a:lnTo>
                      <a:pt x="9592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6" name="Google Shape;626;p19"/>
              <p:cNvSpPr/>
              <p:nvPr/>
            </p:nvSpPr>
            <p:spPr>
              <a:xfrm>
                <a:off x="1988850" y="2452425"/>
                <a:ext cx="239800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2" h="5157" fill="none" extrusionOk="0">
                    <a:moveTo>
                      <a:pt x="9592" y="1"/>
                    </a:moveTo>
                    <a:lnTo>
                      <a:pt x="9592" y="5157"/>
                    </a:lnTo>
                    <a:lnTo>
                      <a:pt x="0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7" name="Google Shape;627;p19"/>
              <p:cNvSpPr/>
              <p:nvPr/>
            </p:nvSpPr>
            <p:spPr>
              <a:xfrm>
                <a:off x="2108375" y="2386175"/>
                <a:ext cx="240550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622" h="7807" fill="none" extrusionOk="0">
                    <a:moveTo>
                      <a:pt x="1" y="5185"/>
                    </a:moveTo>
                    <a:lnTo>
                      <a:pt x="1" y="1"/>
                    </a:lnTo>
                    <a:lnTo>
                      <a:pt x="9621" y="1"/>
                    </a:lnTo>
                    <a:lnTo>
                      <a:pt x="9621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8" name="Google Shape;628;p19"/>
              <p:cNvSpPr/>
              <p:nvPr/>
            </p:nvSpPr>
            <p:spPr>
              <a:xfrm>
                <a:off x="1985950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1" y="7807"/>
                    </a:moveTo>
                    <a:lnTo>
                      <a:pt x="1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9" name="Google Shape;629;p19"/>
              <p:cNvSpPr/>
              <p:nvPr/>
            </p:nvSpPr>
            <p:spPr>
              <a:xfrm>
                <a:off x="2456900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1" y="5157"/>
                    </a:moveTo>
                    <a:lnTo>
                      <a:pt x="9593" y="5157"/>
                    </a:lnTo>
                    <a:lnTo>
                      <a:pt x="9593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0" name="Google Shape;630;p19"/>
              <p:cNvSpPr/>
              <p:nvPr/>
            </p:nvSpPr>
            <p:spPr>
              <a:xfrm>
                <a:off x="2456900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9593" y="1"/>
                    </a:moveTo>
                    <a:lnTo>
                      <a:pt x="9593" y="5157"/>
                    </a:lnTo>
                    <a:lnTo>
                      <a:pt x="1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1" name="Google Shape;631;p19"/>
              <p:cNvSpPr/>
              <p:nvPr/>
            </p:nvSpPr>
            <p:spPr>
              <a:xfrm>
                <a:off x="2576450" y="2386175"/>
                <a:ext cx="2405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621" h="7807" fill="none" extrusionOk="0">
                    <a:moveTo>
                      <a:pt x="0" y="5185"/>
                    </a:moveTo>
                    <a:lnTo>
                      <a:pt x="0" y="1"/>
                    </a:lnTo>
                    <a:lnTo>
                      <a:pt x="9621" y="1"/>
                    </a:lnTo>
                    <a:lnTo>
                      <a:pt x="9621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2" name="Google Shape;632;p19"/>
              <p:cNvSpPr/>
              <p:nvPr/>
            </p:nvSpPr>
            <p:spPr>
              <a:xfrm>
                <a:off x="2454025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1" y="7807"/>
                    </a:moveTo>
                    <a:lnTo>
                      <a:pt x="1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3" name="Google Shape;633;p19"/>
              <p:cNvSpPr/>
              <p:nvPr/>
            </p:nvSpPr>
            <p:spPr>
              <a:xfrm>
                <a:off x="2924975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0" y="5157"/>
                    </a:moveTo>
                    <a:lnTo>
                      <a:pt x="9592" y="5157"/>
                    </a:lnTo>
                    <a:lnTo>
                      <a:pt x="9592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4" name="Google Shape;634;p19"/>
              <p:cNvSpPr/>
              <p:nvPr/>
            </p:nvSpPr>
            <p:spPr>
              <a:xfrm>
                <a:off x="2924975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9592" y="1"/>
                    </a:moveTo>
                    <a:lnTo>
                      <a:pt x="9592" y="5157"/>
                    </a:lnTo>
                    <a:lnTo>
                      <a:pt x="0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5" name="Google Shape;635;p19"/>
              <p:cNvSpPr/>
              <p:nvPr/>
            </p:nvSpPr>
            <p:spPr>
              <a:xfrm>
                <a:off x="3044500" y="2386175"/>
                <a:ext cx="240550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622" h="7807" fill="none" extrusionOk="0">
                    <a:moveTo>
                      <a:pt x="1" y="5185"/>
                    </a:moveTo>
                    <a:lnTo>
                      <a:pt x="1" y="1"/>
                    </a:lnTo>
                    <a:lnTo>
                      <a:pt x="9621" y="1"/>
                    </a:lnTo>
                    <a:lnTo>
                      <a:pt x="9621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6" name="Google Shape;636;p19"/>
              <p:cNvSpPr/>
              <p:nvPr/>
            </p:nvSpPr>
            <p:spPr>
              <a:xfrm>
                <a:off x="2922100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0" y="7807"/>
                    </a:moveTo>
                    <a:lnTo>
                      <a:pt x="0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7" name="Google Shape;637;p19"/>
              <p:cNvSpPr/>
              <p:nvPr/>
            </p:nvSpPr>
            <p:spPr>
              <a:xfrm>
                <a:off x="3393025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1" y="5157"/>
                    </a:moveTo>
                    <a:lnTo>
                      <a:pt x="9593" y="5157"/>
                    </a:lnTo>
                    <a:lnTo>
                      <a:pt x="9593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8" name="Google Shape;638;p19"/>
              <p:cNvSpPr/>
              <p:nvPr/>
            </p:nvSpPr>
            <p:spPr>
              <a:xfrm>
                <a:off x="3393025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9593" y="1"/>
                    </a:moveTo>
                    <a:lnTo>
                      <a:pt x="9593" y="5157"/>
                    </a:lnTo>
                    <a:lnTo>
                      <a:pt x="1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9" name="Google Shape;639;p19"/>
              <p:cNvSpPr/>
              <p:nvPr/>
            </p:nvSpPr>
            <p:spPr>
              <a:xfrm>
                <a:off x="3512575" y="2386175"/>
                <a:ext cx="2405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621" h="7807" fill="none" extrusionOk="0">
                    <a:moveTo>
                      <a:pt x="0" y="5185"/>
                    </a:moveTo>
                    <a:lnTo>
                      <a:pt x="0" y="1"/>
                    </a:lnTo>
                    <a:lnTo>
                      <a:pt x="9621" y="1"/>
                    </a:lnTo>
                    <a:lnTo>
                      <a:pt x="9621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0" name="Google Shape;640;p19"/>
              <p:cNvSpPr/>
              <p:nvPr/>
            </p:nvSpPr>
            <p:spPr>
              <a:xfrm>
                <a:off x="3390150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1" y="7807"/>
                    </a:moveTo>
                    <a:lnTo>
                      <a:pt x="1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1" name="Google Shape;641;p19"/>
              <p:cNvSpPr/>
              <p:nvPr/>
            </p:nvSpPr>
            <p:spPr>
              <a:xfrm>
                <a:off x="3861100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1" y="5157"/>
                    </a:moveTo>
                    <a:lnTo>
                      <a:pt x="9592" y="5157"/>
                    </a:lnTo>
                    <a:lnTo>
                      <a:pt x="9592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2" name="Google Shape;642;p19"/>
              <p:cNvSpPr/>
              <p:nvPr/>
            </p:nvSpPr>
            <p:spPr>
              <a:xfrm>
                <a:off x="3861100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9592" y="1"/>
                    </a:moveTo>
                    <a:lnTo>
                      <a:pt x="9592" y="5157"/>
                    </a:lnTo>
                    <a:lnTo>
                      <a:pt x="1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3" name="Google Shape;643;p19"/>
              <p:cNvSpPr/>
              <p:nvPr/>
            </p:nvSpPr>
            <p:spPr>
              <a:xfrm>
                <a:off x="3980650" y="2386175"/>
                <a:ext cx="2405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621" h="7807" fill="none" extrusionOk="0">
                    <a:moveTo>
                      <a:pt x="0" y="5185"/>
                    </a:moveTo>
                    <a:lnTo>
                      <a:pt x="0" y="1"/>
                    </a:lnTo>
                    <a:lnTo>
                      <a:pt x="9621" y="1"/>
                    </a:lnTo>
                    <a:lnTo>
                      <a:pt x="9621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4" name="Google Shape;644;p19"/>
              <p:cNvSpPr/>
              <p:nvPr/>
            </p:nvSpPr>
            <p:spPr>
              <a:xfrm>
                <a:off x="3858225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0" y="7807"/>
                    </a:moveTo>
                    <a:lnTo>
                      <a:pt x="0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5" name="Google Shape;645;p19"/>
              <p:cNvSpPr/>
              <p:nvPr/>
            </p:nvSpPr>
            <p:spPr>
              <a:xfrm>
                <a:off x="4329175" y="2452425"/>
                <a:ext cx="239800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2" h="5157" fill="none" extrusionOk="0">
                    <a:moveTo>
                      <a:pt x="0" y="5157"/>
                    </a:moveTo>
                    <a:lnTo>
                      <a:pt x="9592" y="5157"/>
                    </a:lnTo>
                    <a:lnTo>
                      <a:pt x="9592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6" name="Google Shape;646;p19"/>
              <p:cNvSpPr/>
              <p:nvPr/>
            </p:nvSpPr>
            <p:spPr>
              <a:xfrm>
                <a:off x="4329175" y="2452425"/>
                <a:ext cx="239800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2" h="5157" fill="none" extrusionOk="0">
                    <a:moveTo>
                      <a:pt x="9592" y="1"/>
                    </a:moveTo>
                    <a:lnTo>
                      <a:pt x="9592" y="5157"/>
                    </a:lnTo>
                    <a:lnTo>
                      <a:pt x="0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7" name="Google Shape;647;p19"/>
              <p:cNvSpPr/>
              <p:nvPr/>
            </p:nvSpPr>
            <p:spPr>
              <a:xfrm>
                <a:off x="4448700" y="2386175"/>
                <a:ext cx="240550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622" h="7807" fill="none" extrusionOk="0">
                    <a:moveTo>
                      <a:pt x="1" y="5185"/>
                    </a:moveTo>
                    <a:lnTo>
                      <a:pt x="1" y="1"/>
                    </a:lnTo>
                    <a:lnTo>
                      <a:pt x="9621" y="1"/>
                    </a:lnTo>
                    <a:lnTo>
                      <a:pt x="9621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8" name="Google Shape;648;p19"/>
              <p:cNvSpPr/>
              <p:nvPr/>
            </p:nvSpPr>
            <p:spPr>
              <a:xfrm>
                <a:off x="4322675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1" y="7807"/>
                    </a:moveTo>
                    <a:lnTo>
                      <a:pt x="1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9" name="Google Shape;649;p19"/>
              <p:cNvSpPr/>
              <p:nvPr/>
            </p:nvSpPr>
            <p:spPr>
              <a:xfrm>
                <a:off x="4797225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1" y="5157"/>
                    </a:moveTo>
                    <a:lnTo>
                      <a:pt x="9593" y="5157"/>
                    </a:lnTo>
                    <a:lnTo>
                      <a:pt x="9593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0" name="Google Shape;650;p19"/>
              <p:cNvSpPr/>
              <p:nvPr/>
            </p:nvSpPr>
            <p:spPr>
              <a:xfrm>
                <a:off x="4797225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9593" y="1"/>
                    </a:moveTo>
                    <a:lnTo>
                      <a:pt x="9593" y="5157"/>
                    </a:lnTo>
                    <a:lnTo>
                      <a:pt x="1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1" name="Google Shape;651;p19"/>
              <p:cNvSpPr/>
              <p:nvPr/>
            </p:nvSpPr>
            <p:spPr>
              <a:xfrm>
                <a:off x="4916775" y="2386175"/>
                <a:ext cx="2405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621" h="7807" fill="none" extrusionOk="0">
                    <a:moveTo>
                      <a:pt x="0" y="5185"/>
                    </a:moveTo>
                    <a:lnTo>
                      <a:pt x="0" y="1"/>
                    </a:lnTo>
                    <a:lnTo>
                      <a:pt x="9621" y="1"/>
                    </a:lnTo>
                    <a:lnTo>
                      <a:pt x="9621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2" name="Google Shape;652;p19"/>
              <p:cNvSpPr/>
              <p:nvPr/>
            </p:nvSpPr>
            <p:spPr>
              <a:xfrm>
                <a:off x="4790750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1" y="7807"/>
                    </a:moveTo>
                    <a:lnTo>
                      <a:pt x="1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3" name="Google Shape;653;p19"/>
              <p:cNvSpPr/>
              <p:nvPr/>
            </p:nvSpPr>
            <p:spPr>
              <a:xfrm>
                <a:off x="5265300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0" y="5157"/>
                    </a:moveTo>
                    <a:lnTo>
                      <a:pt x="9592" y="5157"/>
                    </a:lnTo>
                    <a:lnTo>
                      <a:pt x="9592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4" name="Google Shape;654;p19"/>
              <p:cNvSpPr/>
              <p:nvPr/>
            </p:nvSpPr>
            <p:spPr>
              <a:xfrm>
                <a:off x="5265300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9592" y="1"/>
                    </a:moveTo>
                    <a:lnTo>
                      <a:pt x="9592" y="5157"/>
                    </a:lnTo>
                    <a:lnTo>
                      <a:pt x="0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5" name="Google Shape;655;p19"/>
              <p:cNvSpPr/>
              <p:nvPr/>
            </p:nvSpPr>
            <p:spPr>
              <a:xfrm>
                <a:off x="5384825" y="2386175"/>
                <a:ext cx="23767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507" h="7807" fill="none" extrusionOk="0">
                    <a:moveTo>
                      <a:pt x="1" y="5185"/>
                    </a:moveTo>
                    <a:lnTo>
                      <a:pt x="1" y="1"/>
                    </a:lnTo>
                    <a:lnTo>
                      <a:pt x="9506" y="1"/>
                    </a:lnTo>
                    <a:lnTo>
                      <a:pt x="9506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6" name="Google Shape;656;p19"/>
              <p:cNvSpPr/>
              <p:nvPr/>
            </p:nvSpPr>
            <p:spPr>
              <a:xfrm>
                <a:off x="5258825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0" y="7807"/>
                    </a:moveTo>
                    <a:lnTo>
                      <a:pt x="0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7" name="Google Shape;657;p19"/>
              <p:cNvSpPr/>
              <p:nvPr/>
            </p:nvSpPr>
            <p:spPr>
              <a:xfrm>
                <a:off x="5733375" y="2452425"/>
                <a:ext cx="2369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477" h="5157" fill="none" extrusionOk="0">
                    <a:moveTo>
                      <a:pt x="0" y="5157"/>
                    </a:moveTo>
                    <a:lnTo>
                      <a:pt x="9477" y="5157"/>
                    </a:lnTo>
                    <a:lnTo>
                      <a:pt x="9477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8" name="Google Shape;658;p19"/>
              <p:cNvSpPr/>
              <p:nvPr/>
            </p:nvSpPr>
            <p:spPr>
              <a:xfrm>
                <a:off x="5733375" y="2452425"/>
                <a:ext cx="2369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477" h="5157" fill="none" extrusionOk="0">
                    <a:moveTo>
                      <a:pt x="9477" y="1"/>
                    </a:moveTo>
                    <a:lnTo>
                      <a:pt x="9477" y="5157"/>
                    </a:lnTo>
                    <a:lnTo>
                      <a:pt x="0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9" name="Google Shape;659;p19"/>
              <p:cNvSpPr/>
              <p:nvPr/>
            </p:nvSpPr>
            <p:spPr>
              <a:xfrm>
                <a:off x="5850025" y="2386175"/>
                <a:ext cx="2405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621" h="7807" fill="none" extrusionOk="0">
                    <a:moveTo>
                      <a:pt x="0" y="5185"/>
                    </a:moveTo>
                    <a:lnTo>
                      <a:pt x="0" y="1"/>
                    </a:lnTo>
                    <a:lnTo>
                      <a:pt x="9621" y="1"/>
                    </a:lnTo>
                    <a:lnTo>
                      <a:pt x="9621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0" name="Google Shape;660;p19"/>
              <p:cNvSpPr/>
              <p:nvPr/>
            </p:nvSpPr>
            <p:spPr>
              <a:xfrm>
                <a:off x="5726875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1" y="7807"/>
                    </a:moveTo>
                    <a:lnTo>
                      <a:pt x="1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1" name="Google Shape;661;p19"/>
              <p:cNvSpPr/>
              <p:nvPr/>
            </p:nvSpPr>
            <p:spPr>
              <a:xfrm>
                <a:off x="6198550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0" y="5157"/>
                    </a:moveTo>
                    <a:lnTo>
                      <a:pt x="9592" y="5157"/>
                    </a:lnTo>
                    <a:lnTo>
                      <a:pt x="9592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2" name="Google Shape;662;p19"/>
              <p:cNvSpPr/>
              <p:nvPr/>
            </p:nvSpPr>
            <p:spPr>
              <a:xfrm>
                <a:off x="6198550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9592" y="1"/>
                    </a:moveTo>
                    <a:lnTo>
                      <a:pt x="9592" y="5157"/>
                    </a:lnTo>
                    <a:lnTo>
                      <a:pt x="0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3" name="Google Shape;663;p19"/>
              <p:cNvSpPr/>
              <p:nvPr/>
            </p:nvSpPr>
            <p:spPr>
              <a:xfrm>
                <a:off x="6318075" y="2386175"/>
                <a:ext cx="240550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622" h="7807" fill="none" extrusionOk="0">
                    <a:moveTo>
                      <a:pt x="1" y="5185"/>
                    </a:moveTo>
                    <a:lnTo>
                      <a:pt x="1" y="1"/>
                    </a:lnTo>
                    <a:lnTo>
                      <a:pt x="9621" y="1"/>
                    </a:lnTo>
                    <a:lnTo>
                      <a:pt x="9621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4" name="Google Shape;664;p19"/>
              <p:cNvSpPr/>
              <p:nvPr/>
            </p:nvSpPr>
            <p:spPr>
              <a:xfrm>
                <a:off x="6194950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0" y="7807"/>
                    </a:moveTo>
                    <a:lnTo>
                      <a:pt x="0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5" name="Google Shape;665;p19"/>
              <p:cNvSpPr/>
              <p:nvPr/>
            </p:nvSpPr>
            <p:spPr>
              <a:xfrm>
                <a:off x="1049825" y="2272400"/>
                <a:ext cx="55088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20352" h="1" fill="none" extrusionOk="0">
                    <a:moveTo>
                      <a:pt x="1" y="1"/>
                    </a:moveTo>
                    <a:lnTo>
                      <a:pt x="220351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6" name="Google Shape;666;p19"/>
              <p:cNvSpPr/>
              <p:nvPr/>
            </p:nvSpPr>
            <p:spPr>
              <a:xfrm>
                <a:off x="1049825" y="2692225"/>
                <a:ext cx="55088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20352" h="1" fill="none" extrusionOk="0">
                    <a:moveTo>
                      <a:pt x="1" y="0"/>
                    </a:moveTo>
                    <a:lnTo>
                      <a:pt x="220351" y="0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67" name="Google Shape;667;p19"/>
            <p:cNvGrpSpPr/>
            <p:nvPr/>
          </p:nvGrpSpPr>
          <p:grpSpPr>
            <a:xfrm rot="-5400000">
              <a:off x="5586707" y="1159442"/>
              <a:ext cx="6401226" cy="487866"/>
              <a:chOff x="1049825" y="2272400"/>
              <a:chExt cx="5508800" cy="419850"/>
            </a:xfrm>
          </p:grpSpPr>
          <p:sp>
            <p:nvSpPr>
              <p:cNvPr id="668" name="Google Shape;668;p19"/>
              <p:cNvSpPr/>
              <p:nvPr/>
            </p:nvSpPr>
            <p:spPr>
              <a:xfrm>
                <a:off x="1055600" y="2452425"/>
                <a:ext cx="2369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477" h="5157" fill="none" extrusionOk="0">
                    <a:moveTo>
                      <a:pt x="0" y="5157"/>
                    </a:moveTo>
                    <a:lnTo>
                      <a:pt x="9477" y="5157"/>
                    </a:lnTo>
                    <a:lnTo>
                      <a:pt x="9477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9" name="Google Shape;669;p19"/>
              <p:cNvSpPr/>
              <p:nvPr/>
            </p:nvSpPr>
            <p:spPr>
              <a:xfrm>
                <a:off x="1055600" y="2452425"/>
                <a:ext cx="2369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477" h="5157" fill="none" extrusionOk="0">
                    <a:moveTo>
                      <a:pt x="9477" y="1"/>
                    </a:moveTo>
                    <a:lnTo>
                      <a:pt x="9477" y="5157"/>
                    </a:lnTo>
                    <a:lnTo>
                      <a:pt x="0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0" name="Google Shape;670;p19"/>
              <p:cNvSpPr/>
              <p:nvPr/>
            </p:nvSpPr>
            <p:spPr>
              <a:xfrm>
                <a:off x="1175850" y="2386175"/>
                <a:ext cx="2369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477" h="7807" fill="none" extrusionOk="0">
                    <a:moveTo>
                      <a:pt x="0" y="5185"/>
                    </a:moveTo>
                    <a:lnTo>
                      <a:pt x="0" y="1"/>
                    </a:lnTo>
                    <a:lnTo>
                      <a:pt x="9477" y="1"/>
                    </a:lnTo>
                    <a:lnTo>
                      <a:pt x="9477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1" name="Google Shape;671;p19"/>
              <p:cNvSpPr/>
              <p:nvPr/>
            </p:nvSpPr>
            <p:spPr>
              <a:xfrm>
                <a:off x="1049825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1" y="7807"/>
                    </a:moveTo>
                    <a:lnTo>
                      <a:pt x="1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2" name="Google Shape;672;p19"/>
              <p:cNvSpPr/>
              <p:nvPr/>
            </p:nvSpPr>
            <p:spPr>
              <a:xfrm>
                <a:off x="1523650" y="2452425"/>
                <a:ext cx="236950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478" h="5157" fill="none" extrusionOk="0">
                    <a:moveTo>
                      <a:pt x="1" y="5157"/>
                    </a:moveTo>
                    <a:lnTo>
                      <a:pt x="9477" y="5157"/>
                    </a:lnTo>
                    <a:lnTo>
                      <a:pt x="9477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3" name="Google Shape;673;p19"/>
              <p:cNvSpPr/>
              <p:nvPr/>
            </p:nvSpPr>
            <p:spPr>
              <a:xfrm>
                <a:off x="1523650" y="2452425"/>
                <a:ext cx="236950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478" h="5157" fill="none" extrusionOk="0">
                    <a:moveTo>
                      <a:pt x="9477" y="1"/>
                    </a:moveTo>
                    <a:lnTo>
                      <a:pt x="9477" y="5157"/>
                    </a:lnTo>
                    <a:lnTo>
                      <a:pt x="1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4" name="Google Shape;674;p19"/>
              <p:cNvSpPr/>
              <p:nvPr/>
            </p:nvSpPr>
            <p:spPr>
              <a:xfrm>
                <a:off x="1640325" y="2386175"/>
                <a:ext cx="2405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621" h="7807" fill="none" extrusionOk="0">
                    <a:moveTo>
                      <a:pt x="0" y="5185"/>
                    </a:moveTo>
                    <a:lnTo>
                      <a:pt x="0" y="1"/>
                    </a:lnTo>
                    <a:lnTo>
                      <a:pt x="9621" y="1"/>
                    </a:lnTo>
                    <a:lnTo>
                      <a:pt x="9621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5" name="Google Shape;675;p19"/>
              <p:cNvSpPr/>
              <p:nvPr/>
            </p:nvSpPr>
            <p:spPr>
              <a:xfrm>
                <a:off x="1517900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0" y="7807"/>
                    </a:moveTo>
                    <a:lnTo>
                      <a:pt x="0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6" name="Google Shape;676;p19"/>
              <p:cNvSpPr/>
              <p:nvPr/>
            </p:nvSpPr>
            <p:spPr>
              <a:xfrm>
                <a:off x="1988850" y="2452425"/>
                <a:ext cx="239800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2" h="5157" fill="none" extrusionOk="0">
                    <a:moveTo>
                      <a:pt x="0" y="5157"/>
                    </a:moveTo>
                    <a:lnTo>
                      <a:pt x="9592" y="5157"/>
                    </a:lnTo>
                    <a:lnTo>
                      <a:pt x="9592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7" name="Google Shape;677;p19"/>
              <p:cNvSpPr/>
              <p:nvPr/>
            </p:nvSpPr>
            <p:spPr>
              <a:xfrm>
                <a:off x="1988850" y="2452425"/>
                <a:ext cx="239800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2" h="5157" fill="none" extrusionOk="0">
                    <a:moveTo>
                      <a:pt x="9592" y="1"/>
                    </a:moveTo>
                    <a:lnTo>
                      <a:pt x="9592" y="5157"/>
                    </a:lnTo>
                    <a:lnTo>
                      <a:pt x="0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8" name="Google Shape;678;p19"/>
              <p:cNvSpPr/>
              <p:nvPr/>
            </p:nvSpPr>
            <p:spPr>
              <a:xfrm>
                <a:off x="2108375" y="2386175"/>
                <a:ext cx="240550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622" h="7807" fill="none" extrusionOk="0">
                    <a:moveTo>
                      <a:pt x="1" y="5185"/>
                    </a:moveTo>
                    <a:lnTo>
                      <a:pt x="1" y="1"/>
                    </a:lnTo>
                    <a:lnTo>
                      <a:pt x="9621" y="1"/>
                    </a:lnTo>
                    <a:lnTo>
                      <a:pt x="9621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9" name="Google Shape;679;p19"/>
              <p:cNvSpPr/>
              <p:nvPr/>
            </p:nvSpPr>
            <p:spPr>
              <a:xfrm>
                <a:off x="1985950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1" y="7807"/>
                    </a:moveTo>
                    <a:lnTo>
                      <a:pt x="1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80" name="Google Shape;680;p19"/>
              <p:cNvSpPr/>
              <p:nvPr/>
            </p:nvSpPr>
            <p:spPr>
              <a:xfrm>
                <a:off x="2456900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1" y="5157"/>
                    </a:moveTo>
                    <a:lnTo>
                      <a:pt x="9593" y="5157"/>
                    </a:lnTo>
                    <a:lnTo>
                      <a:pt x="9593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81" name="Google Shape;681;p19"/>
              <p:cNvSpPr/>
              <p:nvPr/>
            </p:nvSpPr>
            <p:spPr>
              <a:xfrm>
                <a:off x="2456900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9593" y="1"/>
                    </a:moveTo>
                    <a:lnTo>
                      <a:pt x="9593" y="5157"/>
                    </a:lnTo>
                    <a:lnTo>
                      <a:pt x="1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82" name="Google Shape;682;p19"/>
              <p:cNvSpPr/>
              <p:nvPr/>
            </p:nvSpPr>
            <p:spPr>
              <a:xfrm>
                <a:off x="2576450" y="2386175"/>
                <a:ext cx="2405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621" h="7807" fill="none" extrusionOk="0">
                    <a:moveTo>
                      <a:pt x="0" y="5185"/>
                    </a:moveTo>
                    <a:lnTo>
                      <a:pt x="0" y="1"/>
                    </a:lnTo>
                    <a:lnTo>
                      <a:pt x="9621" y="1"/>
                    </a:lnTo>
                    <a:lnTo>
                      <a:pt x="9621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83" name="Google Shape;683;p19"/>
              <p:cNvSpPr/>
              <p:nvPr/>
            </p:nvSpPr>
            <p:spPr>
              <a:xfrm>
                <a:off x="2454025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1" y="7807"/>
                    </a:moveTo>
                    <a:lnTo>
                      <a:pt x="1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84" name="Google Shape;684;p19"/>
              <p:cNvSpPr/>
              <p:nvPr/>
            </p:nvSpPr>
            <p:spPr>
              <a:xfrm>
                <a:off x="2924975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0" y="5157"/>
                    </a:moveTo>
                    <a:lnTo>
                      <a:pt x="9592" y="5157"/>
                    </a:lnTo>
                    <a:lnTo>
                      <a:pt x="9592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85" name="Google Shape;685;p19"/>
              <p:cNvSpPr/>
              <p:nvPr/>
            </p:nvSpPr>
            <p:spPr>
              <a:xfrm>
                <a:off x="2924975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9592" y="1"/>
                    </a:moveTo>
                    <a:lnTo>
                      <a:pt x="9592" y="5157"/>
                    </a:lnTo>
                    <a:lnTo>
                      <a:pt x="0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86" name="Google Shape;686;p19"/>
              <p:cNvSpPr/>
              <p:nvPr/>
            </p:nvSpPr>
            <p:spPr>
              <a:xfrm>
                <a:off x="3044500" y="2386175"/>
                <a:ext cx="240550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622" h="7807" fill="none" extrusionOk="0">
                    <a:moveTo>
                      <a:pt x="1" y="5185"/>
                    </a:moveTo>
                    <a:lnTo>
                      <a:pt x="1" y="1"/>
                    </a:lnTo>
                    <a:lnTo>
                      <a:pt x="9621" y="1"/>
                    </a:lnTo>
                    <a:lnTo>
                      <a:pt x="9621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87" name="Google Shape;687;p19"/>
              <p:cNvSpPr/>
              <p:nvPr/>
            </p:nvSpPr>
            <p:spPr>
              <a:xfrm>
                <a:off x="2922100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0" y="7807"/>
                    </a:moveTo>
                    <a:lnTo>
                      <a:pt x="0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88" name="Google Shape;688;p19"/>
              <p:cNvSpPr/>
              <p:nvPr/>
            </p:nvSpPr>
            <p:spPr>
              <a:xfrm>
                <a:off x="3393025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1" y="5157"/>
                    </a:moveTo>
                    <a:lnTo>
                      <a:pt x="9593" y="5157"/>
                    </a:lnTo>
                    <a:lnTo>
                      <a:pt x="9593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89" name="Google Shape;689;p19"/>
              <p:cNvSpPr/>
              <p:nvPr/>
            </p:nvSpPr>
            <p:spPr>
              <a:xfrm>
                <a:off x="3393025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9593" y="1"/>
                    </a:moveTo>
                    <a:lnTo>
                      <a:pt x="9593" y="5157"/>
                    </a:lnTo>
                    <a:lnTo>
                      <a:pt x="1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90" name="Google Shape;690;p19"/>
              <p:cNvSpPr/>
              <p:nvPr/>
            </p:nvSpPr>
            <p:spPr>
              <a:xfrm>
                <a:off x="3512575" y="2386175"/>
                <a:ext cx="2405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621" h="7807" fill="none" extrusionOk="0">
                    <a:moveTo>
                      <a:pt x="0" y="5185"/>
                    </a:moveTo>
                    <a:lnTo>
                      <a:pt x="0" y="1"/>
                    </a:lnTo>
                    <a:lnTo>
                      <a:pt x="9621" y="1"/>
                    </a:lnTo>
                    <a:lnTo>
                      <a:pt x="9621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91" name="Google Shape;691;p19"/>
              <p:cNvSpPr/>
              <p:nvPr/>
            </p:nvSpPr>
            <p:spPr>
              <a:xfrm>
                <a:off x="3390150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1" y="7807"/>
                    </a:moveTo>
                    <a:lnTo>
                      <a:pt x="1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92" name="Google Shape;692;p19"/>
              <p:cNvSpPr/>
              <p:nvPr/>
            </p:nvSpPr>
            <p:spPr>
              <a:xfrm>
                <a:off x="3861100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1" y="5157"/>
                    </a:moveTo>
                    <a:lnTo>
                      <a:pt x="9592" y="5157"/>
                    </a:lnTo>
                    <a:lnTo>
                      <a:pt x="9592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93" name="Google Shape;693;p19"/>
              <p:cNvSpPr/>
              <p:nvPr/>
            </p:nvSpPr>
            <p:spPr>
              <a:xfrm>
                <a:off x="3861100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9592" y="1"/>
                    </a:moveTo>
                    <a:lnTo>
                      <a:pt x="9592" y="5157"/>
                    </a:lnTo>
                    <a:lnTo>
                      <a:pt x="1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94" name="Google Shape;694;p19"/>
              <p:cNvSpPr/>
              <p:nvPr/>
            </p:nvSpPr>
            <p:spPr>
              <a:xfrm>
                <a:off x="3980650" y="2386175"/>
                <a:ext cx="2405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621" h="7807" fill="none" extrusionOk="0">
                    <a:moveTo>
                      <a:pt x="0" y="5185"/>
                    </a:moveTo>
                    <a:lnTo>
                      <a:pt x="0" y="1"/>
                    </a:lnTo>
                    <a:lnTo>
                      <a:pt x="9621" y="1"/>
                    </a:lnTo>
                    <a:lnTo>
                      <a:pt x="9621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95" name="Google Shape;695;p19"/>
              <p:cNvSpPr/>
              <p:nvPr/>
            </p:nvSpPr>
            <p:spPr>
              <a:xfrm>
                <a:off x="3858225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0" y="7807"/>
                    </a:moveTo>
                    <a:lnTo>
                      <a:pt x="0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96" name="Google Shape;696;p19"/>
              <p:cNvSpPr/>
              <p:nvPr/>
            </p:nvSpPr>
            <p:spPr>
              <a:xfrm>
                <a:off x="4329175" y="2452425"/>
                <a:ext cx="239800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2" h="5157" fill="none" extrusionOk="0">
                    <a:moveTo>
                      <a:pt x="0" y="5157"/>
                    </a:moveTo>
                    <a:lnTo>
                      <a:pt x="9592" y="5157"/>
                    </a:lnTo>
                    <a:lnTo>
                      <a:pt x="9592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97" name="Google Shape;697;p19"/>
              <p:cNvSpPr/>
              <p:nvPr/>
            </p:nvSpPr>
            <p:spPr>
              <a:xfrm>
                <a:off x="4329175" y="2452425"/>
                <a:ext cx="239800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2" h="5157" fill="none" extrusionOk="0">
                    <a:moveTo>
                      <a:pt x="9592" y="1"/>
                    </a:moveTo>
                    <a:lnTo>
                      <a:pt x="9592" y="5157"/>
                    </a:lnTo>
                    <a:lnTo>
                      <a:pt x="0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98" name="Google Shape;698;p19"/>
              <p:cNvSpPr/>
              <p:nvPr/>
            </p:nvSpPr>
            <p:spPr>
              <a:xfrm>
                <a:off x="4448700" y="2386175"/>
                <a:ext cx="240550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622" h="7807" fill="none" extrusionOk="0">
                    <a:moveTo>
                      <a:pt x="1" y="5185"/>
                    </a:moveTo>
                    <a:lnTo>
                      <a:pt x="1" y="1"/>
                    </a:lnTo>
                    <a:lnTo>
                      <a:pt x="9621" y="1"/>
                    </a:lnTo>
                    <a:lnTo>
                      <a:pt x="9621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99" name="Google Shape;699;p19"/>
              <p:cNvSpPr/>
              <p:nvPr/>
            </p:nvSpPr>
            <p:spPr>
              <a:xfrm>
                <a:off x="4322675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1" y="7807"/>
                    </a:moveTo>
                    <a:lnTo>
                      <a:pt x="1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00" name="Google Shape;700;p19"/>
              <p:cNvSpPr/>
              <p:nvPr/>
            </p:nvSpPr>
            <p:spPr>
              <a:xfrm>
                <a:off x="4797225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1" y="5157"/>
                    </a:moveTo>
                    <a:lnTo>
                      <a:pt x="9593" y="5157"/>
                    </a:lnTo>
                    <a:lnTo>
                      <a:pt x="9593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01" name="Google Shape;701;p19"/>
              <p:cNvSpPr/>
              <p:nvPr/>
            </p:nvSpPr>
            <p:spPr>
              <a:xfrm>
                <a:off x="4797225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9593" y="1"/>
                    </a:moveTo>
                    <a:lnTo>
                      <a:pt x="9593" y="5157"/>
                    </a:lnTo>
                    <a:lnTo>
                      <a:pt x="1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02" name="Google Shape;702;p19"/>
              <p:cNvSpPr/>
              <p:nvPr/>
            </p:nvSpPr>
            <p:spPr>
              <a:xfrm>
                <a:off x="4916775" y="2386175"/>
                <a:ext cx="2405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621" h="7807" fill="none" extrusionOk="0">
                    <a:moveTo>
                      <a:pt x="0" y="5185"/>
                    </a:moveTo>
                    <a:lnTo>
                      <a:pt x="0" y="1"/>
                    </a:lnTo>
                    <a:lnTo>
                      <a:pt x="9621" y="1"/>
                    </a:lnTo>
                    <a:lnTo>
                      <a:pt x="9621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03" name="Google Shape;703;p19"/>
              <p:cNvSpPr/>
              <p:nvPr/>
            </p:nvSpPr>
            <p:spPr>
              <a:xfrm>
                <a:off x="4790750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1" y="7807"/>
                    </a:moveTo>
                    <a:lnTo>
                      <a:pt x="1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04" name="Google Shape;704;p19"/>
              <p:cNvSpPr/>
              <p:nvPr/>
            </p:nvSpPr>
            <p:spPr>
              <a:xfrm>
                <a:off x="5265300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0" y="5157"/>
                    </a:moveTo>
                    <a:lnTo>
                      <a:pt x="9592" y="5157"/>
                    </a:lnTo>
                    <a:lnTo>
                      <a:pt x="9592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05" name="Google Shape;705;p19"/>
              <p:cNvSpPr/>
              <p:nvPr/>
            </p:nvSpPr>
            <p:spPr>
              <a:xfrm>
                <a:off x="5265300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9592" y="1"/>
                    </a:moveTo>
                    <a:lnTo>
                      <a:pt x="9592" y="5157"/>
                    </a:lnTo>
                    <a:lnTo>
                      <a:pt x="0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06" name="Google Shape;706;p19"/>
              <p:cNvSpPr/>
              <p:nvPr/>
            </p:nvSpPr>
            <p:spPr>
              <a:xfrm>
                <a:off x="5384825" y="2386175"/>
                <a:ext cx="23767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507" h="7807" fill="none" extrusionOk="0">
                    <a:moveTo>
                      <a:pt x="1" y="5185"/>
                    </a:moveTo>
                    <a:lnTo>
                      <a:pt x="1" y="1"/>
                    </a:lnTo>
                    <a:lnTo>
                      <a:pt x="9506" y="1"/>
                    </a:lnTo>
                    <a:lnTo>
                      <a:pt x="9506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07" name="Google Shape;707;p19"/>
              <p:cNvSpPr/>
              <p:nvPr/>
            </p:nvSpPr>
            <p:spPr>
              <a:xfrm>
                <a:off x="5258825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0" y="7807"/>
                    </a:moveTo>
                    <a:lnTo>
                      <a:pt x="0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08" name="Google Shape;708;p19"/>
              <p:cNvSpPr/>
              <p:nvPr/>
            </p:nvSpPr>
            <p:spPr>
              <a:xfrm>
                <a:off x="5733375" y="2452425"/>
                <a:ext cx="2369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477" h="5157" fill="none" extrusionOk="0">
                    <a:moveTo>
                      <a:pt x="0" y="5157"/>
                    </a:moveTo>
                    <a:lnTo>
                      <a:pt x="9477" y="5157"/>
                    </a:lnTo>
                    <a:lnTo>
                      <a:pt x="9477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09" name="Google Shape;709;p19"/>
              <p:cNvSpPr/>
              <p:nvPr/>
            </p:nvSpPr>
            <p:spPr>
              <a:xfrm>
                <a:off x="5733375" y="2452425"/>
                <a:ext cx="2369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477" h="5157" fill="none" extrusionOk="0">
                    <a:moveTo>
                      <a:pt x="9477" y="1"/>
                    </a:moveTo>
                    <a:lnTo>
                      <a:pt x="9477" y="5157"/>
                    </a:lnTo>
                    <a:lnTo>
                      <a:pt x="0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10" name="Google Shape;710;p19"/>
              <p:cNvSpPr/>
              <p:nvPr/>
            </p:nvSpPr>
            <p:spPr>
              <a:xfrm>
                <a:off x="5850025" y="2386175"/>
                <a:ext cx="2405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621" h="7807" fill="none" extrusionOk="0">
                    <a:moveTo>
                      <a:pt x="0" y="5185"/>
                    </a:moveTo>
                    <a:lnTo>
                      <a:pt x="0" y="1"/>
                    </a:lnTo>
                    <a:lnTo>
                      <a:pt x="9621" y="1"/>
                    </a:lnTo>
                    <a:lnTo>
                      <a:pt x="9621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11" name="Google Shape;711;p19"/>
              <p:cNvSpPr/>
              <p:nvPr/>
            </p:nvSpPr>
            <p:spPr>
              <a:xfrm>
                <a:off x="5726875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1" y="7807"/>
                    </a:moveTo>
                    <a:lnTo>
                      <a:pt x="1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12" name="Google Shape;712;p19"/>
              <p:cNvSpPr/>
              <p:nvPr/>
            </p:nvSpPr>
            <p:spPr>
              <a:xfrm>
                <a:off x="6198550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0" y="5157"/>
                    </a:moveTo>
                    <a:lnTo>
                      <a:pt x="9592" y="5157"/>
                    </a:lnTo>
                    <a:lnTo>
                      <a:pt x="9592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13" name="Google Shape;713;p19"/>
              <p:cNvSpPr/>
              <p:nvPr/>
            </p:nvSpPr>
            <p:spPr>
              <a:xfrm>
                <a:off x="6198550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9592" y="1"/>
                    </a:moveTo>
                    <a:lnTo>
                      <a:pt x="9592" y="5157"/>
                    </a:lnTo>
                    <a:lnTo>
                      <a:pt x="0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14" name="Google Shape;714;p19"/>
              <p:cNvSpPr/>
              <p:nvPr/>
            </p:nvSpPr>
            <p:spPr>
              <a:xfrm>
                <a:off x="6318075" y="2386175"/>
                <a:ext cx="240550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622" h="7807" fill="none" extrusionOk="0">
                    <a:moveTo>
                      <a:pt x="1" y="5185"/>
                    </a:moveTo>
                    <a:lnTo>
                      <a:pt x="1" y="1"/>
                    </a:lnTo>
                    <a:lnTo>
                      <a:pt x="9621" y="1"/>
                    </a:lnTo>
                    <a:lnTo>
                      <a:pt x="9621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15" name="Google Shape;715;p19"/>
              <p:cNvSpPr/>
              <p:nvPr/>
            </p:nvSpPr>
            <p:spPr>
              <a:xfrm>
                <a:off x="6194950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0" y="7807"/>
                    </a:moveTo>
                    <a:lnTo>
                      <a:pt x="0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16" name="Google Shape;716;p19"/>
              <p:cNvSpPr/>
              <p:nvPr/>
            </p:nvSpPr>
            <p:spPr>
              <a:xfrm>
                <a:off x="1049825" y="2272400"/>
                <a:ext cx="55088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20352" h="1" fill="none" extrusionOk="0">
                    <a:moveTo>
                      <a:pt x="1" y="1"/>
                    </a:moveTo>
                    <a:lnTo>
                      <a:pt x="220351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17" name="Google Shape;717;p19"/>
              <p:cNvSpPr/>
              <p:nvPr/>
            </p:nvSpPr>
            <p:spPr>
              <a:xfrm>
                <a:off x="1049825" y="2692225"/>
                <a:ext cx="55088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20352" h="1" fill="none" extrusionOk="0">
                    <a:moveTo>
                      <a:pt x="1" y="0"/>
                    </a:moveTo>
                    <a:lnTo>
                      <a:pt x="220351" y="0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718" name="Google Shape;718;p19"/>
          <p:cNvGrpSpPr/>
          <p:nvPr/>
        </p:nvGrpSpPr>
        <p:grpSpPr>
          <a:xfrm>
            <a:off x="3400800" y="0"/>
            <a:ext cx="2342400" cy="5156703"/>
            <a:chOff x="3400800" y="0"/>
            <a:chExt cx="2342400" cy="5156703"/>
          </a:xfrm>
        </p:grpSpPr>
        <p:sp>
          <p:nvSpPr>
            <p:cNvPr id="719" name="Google Shape;719;p19"/>
            <p:cNvSpPr/>
            <p:nvPr/>
          </p:nvSpPr>
          <p:spPr>
            <a:xfrm>
              <a:off x="3400800" y="5037603"/>
              <a:ext cx="2342400" cy="119100"/>
            </a:xfrm>
            <a:prstGeom prst="rect">
              <a:avLst/>
            </a:prstGeom>
            <a:solidFill>
              <a:srgbClr val="D9CE99">
                <a:alpha val="57254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0" name="Google Shape;720;p19"/>
            <p:cNvSpPr/>
            <p:nvPr/>
          </p:nvSpPr>
          <p:spPr>
            <a:xfrm>
              <a:off x="3400800" y="0"/>
              <a:ext cx="2342400" cy="119100"/>
            </a:xfrm>
            <a:prstGeom prst="rect">
              <a:avLst/>
            </a:prstGeom>
            <a:solidFill>
              <a:srgbClr val="D9CE99">
                <a:alpha val="57254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7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2" name="Google Shape;722;p20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4294800" cy="103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723" name="Google Shape;723;p20"/>
          <p:cNvSpPr>
            <a:spLocks noGrp="1"/>
          </p:cNvSpPr>
          <p:nvPr>
            <p:ph type="pic" idx="2"/>
          </p:nvPr>
        </p:nvSpPr>
        <p:spPr>
          <a:xfrm>
            <a:off x="5384700" y="539500"/>
            <a:ext cx="2893800" cy="4604100"/>
          </a:xfrm>
          <a:prstGeom prst="rect">
            <a:avLst/>
          </a:prstGeom>
          <a:noFill/>
          <a:ln>
            <a:noFill/>
          </a:ln>
        </p:spPr>
      </p:sp>
      <p:sp>
        <p:nvSpPr>
          <p:cNvPr id="724" name="Google Shape;724;p20"/>
          <p:cNvSpPr txBox="1">
            <a:spLocks noGrp="1"/>
          </p:cNvSpPr>
          <p:nvPr>
            <p:ph type="body" idx="1"/>
          </p:nvPr>
        </p:nvSpPr>
        <p:spPr>
          <a:xfrm>
            <a:off x="720000" y="2068325"/>
            <a:ext cx="4294800" cy="193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/>
            </a:lvl1pPr>
            <a:lvl2pPr marL="914400" lvl="1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grpSp>
        <p:nvGrpSpPr>
          <p:cNvPr id="725" name="Google Shape;725;p20"/>
          <p:cNvGrpSpPr/>
          <p:nvPr/>
        </p:nvGrpSpPr>
        <p:grpSpPr>
          <a:xfrm>
            <a:off x="112612" y="-1797238"/>
            <a:ext cx="8918641" cy="8737976"/>
            <a:chOff x="112612" y="-1797238"/>
            <a:chExt cx="8918641" cy="8737976"/>
          </a:xfrm>
        </p:grpSpPr>
        <p:grpSp>
          <p:nvGrpSpPr>
            <p:cNvPr id="726" name="Google Shape;726;p20"/>
            <p:cNvGrpSpPr/>
            <p:nvPr/>
          </p:nvGrpSpPr>
          <p:grpSpPr>
            <a:xfrm rot="-5400000">
              <a:off x="-2844068" y="1159442"/>
              <a:ext cx="6401226" cy="487866"/>
              <a:chOff x="1049825" y="2272400"/>
              <a:chExt cx="5508800" cy="419850"/>
            </a:xfrm>
          </p:grpSpPr>
          <p:sp>
            <p:nvSpPr>
              <p:cNvPr id="727" name="Google Shape;727;p20"/>
              <p:cNvSpPr/>
              <p:nvPr/>
            </p:nvSpPr>
            <p:spPr>
              <a:xfrm>
                <a:off x="1055600" y="2452425"/>
                <a:ext cx="2369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477" h="5157" fill="none" extrusionOk="0">
                    <a:moveTo>
                      <a:pt x="0" y="5157"/>
                    </a:moveTo>
                    <a:lnTo>
                      <a:pt x="9477" y="5157"/>
                    </a:lnTo>
                    <a:lnTo>
                      <a:pt x="9477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28" name="Google Shape;728;p20"/>
              <p:cNvSpPr/>
              <p:nvPr/>
            </p:nvSpPr>
            <p:spPr>
              <a:xfrm>
                <a:off x="1055600" y="2452425"/>
                <a:ext cx="2369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477" h="5157" fill="none" extrusionOk="0">
                    <a:moveTo>
                      <a:pt x="9477" y="1"/>
                    </a:moveTo>
                    <a:lnTo>
                      <a:pt x="9477" y="5157"/>
                    </a:lnTo>
                    <a:lnTo>
                      <a:pt x="0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29" name="Google Shape;729;p20"/>
              <p:cNvSpPr/>
              <p:nvPr/>
            </p:nvSpPr>
            <p:spPr>
              <a:xfrm>
                <a:off x="1175850" y="2386175"/>
                <a:ext cx="2369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477" h="7807" fill="none" extrusionOk="0">
                    <a:moveTo>
                      <a:pt x="0" y="5185"/>
                    </a:moveTo>
                    <a:lnTo>
                      <a:pt x="0" y="1"/>
                    </a:lnTo>
                    <a:lnTo>
                      <a:pt x="9477" y="1"/>
                    </a:lnTo>
                    <a:lnTo>
                      <a:pt x="9477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30" name="Google Shape;730;p20"/>
              <p:cNvSpPr/>
              <p:nvPr/>
            </p:nvSpPr>
            <p:spPr>
              <a:xfrm>
                <a:off x="1049825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1" y="7807"/>
                    </a:moveTo>
                    <a:lnTo>
                      <a:pt x="1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31" name="Google Shape;731;p20"/>
              <p:cNvSpPr/>
              <p:nvPr/>
            </p:nvSpPr>
            <p:spPr>
              <a:xfrm>
                <a:off x="1523650" y="2452425"/>
                <a:ext cx="236950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478" h="5157" fill="none" extrusionOk="0">
                    <a:moveTo>
                      <a:pt x="1" y="5157"/>
                    </a:moveTo>
                    <a:lnTo>
                      <a:pt x="9477" y="5157"/>
                    </a:lnTo>
                    <a:lnTo>
                      <a:pt x="9477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32" name="Google Shape;732;p20"/>
              <p:cNvSpPr/>
              <p:nvPr/>
            </p:nvSpPr>
            <p:spPr>
              <a:xfrm>
                <a:off x="1523650" y="2452425"/>
                <a:ext cx="236950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478" h="5157" fill="none" extrusionOk="0">
                    <a:moveTo>
                      <a:pt x="9477" y="1"/>
                    </a:moveTo>
                    <a:lnTo>
                      <a:pt x="9477" y="5157"/>
                    </a:lnTo>
                    <a:lnTo>
                      <a:pt x="1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33" name="Google Shape;733;p20"/>
              <p:cNvSpPr/>
              <p:nvPr/>
            </p:nvSpPr>
            <p:spPr>
              <a:xfrm>
                <a:off x="1640325" y="2386175"/>
                <a:ext cx="2405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621" h="7807" fill="none" extrusionOk="0">
                    <a:moveTo>
                      <a:pt x="0" y="5185"/>
                    </a:moveTo>
                    <a:lnTo>
                      <a:pt x="0" y="1"/>
                    </a:lnTo>
                    <a:lnTo>
                      <a:pt x="9621" y="1"/>
                    </a:lnTo>
                    <a:lnTo>
                      <a:pt x="9621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34" name="Google Shape;734;p20"/>
              <p:cNvSpPr/>
              <p:nvPr/>
            </p:nvSpPr>
            <p:spPr>
              <a:xfrm>
                <a:off x="1517900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0" y="7807"/>
                    </a:moveTo>
                    <a:lnTo>
                      <a:pt x="0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35" name="Google Shape;735;p20"/>
              <p:cNvSpPr/>
              <p:nvPr/>
            </p:nvSpPr>
            <p:spPr>
              <a:xfrm>
                <a:off x="1988850" y="2452425"/>
                <a:ext cx="239800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2" h="5157" fill="none" extrusionOk="0">
                    <a:moveTo>
                      <a:pt x="0" y="5157"/>
                    </a:moveTo>
                    <a:lnTo>
                      <a:pt x="9592" y="5157"/>
                    </a:lnTo>
                    <a:lnTo>
                      <a:pt x="9592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36" name="Google Shape;736;p20"/>
              <p:cNvSpPr/>
              <p:nvPr/>
            </p:nvSpPr>
            <p:spPr>
              <a:xfrm>
                <a:off x="1988850" y="2452425"/>
                <a:ext cx="239800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2" h="5157" fill="none" extrusionOk="0">
                    <a:moveTo>
                      <a:pt x="9592" y="1"/>
                    </a:moveTo>
                    <a:lnTo>
                      <a:pt x="9592" y="5157"/>
                    </a:lnTo>
                    <a:lnTo>
                      <a:pt x="0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37" name="Google Shape;737;p20"/>
              <p:cNvSpPr/>
              <p:nvPr/>
            </p:nvSpPr>
            <p:spPr>
              <a:xfrm>
                <a:off x="2108375" y="2386175"/>
                <a:ext cx="240550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622" h="7807" fill="none" extrusionOk="0">
                    <a:moveTo>
                      <a:pt x="1" y="5185"/>
                    </a:moveTo>
                    <a:lnTo>
                      <a:pt x="1" y="1"/>
                    </a:lnTo>
                    <a:lnTo>
                      <a:pt x="9621" y="1"/>
                    </a:lnTo>
                    <a:lnTo>
                      <a:pt x="9621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38" name="Google Shape;738;p20"/>
              <p:cNvSpPr/>
              <p:nvPr/>
            </p:nvSpPr>
            <p:spPr>
              <a:xfrm>
                <a:off x="1985950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1" y="7807"/>
                    </a:moveTo>
                    <a:lnTo>
                      <a:pt x="1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39" name="Google Shape;739;p20"/>
              <p:cNvSpPr/>
              <p:nvPr/>
            </p:nvSpPr>
            <p:spPr>
              <a:xfrm>
                <a:off x="2456900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1" y="5157"/>
                    </a:moveTo>
                    <a:lnTo>
                      <a:pt x="9593" y="5157"/>
                    </a:lnTo>
                    <a:lnTo>
                      <a:pt x="9593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40" name="Google Shape;740;p20"/>
              <p:cNvSpPr/>
              <p:nvPr/>
            </p:nvSpPr>
            <p:spPr>
              <a:xfrm>
                <a:off x="2456900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9593" y="1"/>
                    </a:moveTo>
                    <a:lnTo>
                      <a:pt x="9593" y="5157"/>
                    </a:lnTo>
                    <a:lnTo>
                      <a:pt x="1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41" name="Google Shape;741;p20"/>
              <p:cNvSpPr/>
              <p:nvPr/>
            </p:nvSpPr>
            <p:spPr>
              <a:xfrm>
                <a:off x="2576450" y="2386175"/>
                <a:ext cx="2405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621" h="7807" fill="none" extrusionOk="0">
                    <a:moveTo>
                      <a:pt x="0" y="5185"/>
                    </a:moveTo>
                    <a:lnTo>
                      <a:pt x="0" y="1"/>
                    </a:lnTo>
                    <a:lnTo>
                      <a:pt x="9621" y="1"/>
                    </a:lnTo>
                    <a:lnTo>
                      <a:pt x="9621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42" name="Google Shape;742;p20"/>
              <p:cNvSpPr/>
              <p:nvPr/>
            </p:nvSpPr>
            <p:spPr>
              <a:xfrm>
                <a:off x="2454025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1" y="7807"/>
                    </a:moveTo>
                    <a:lnTo>
                      <a:pt x="1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43" name="Google Shape;743;p20"/>
              <p:cNvSpPr/>
              <p:nvPr/>
            </p:nvSpPr>
            <p:spPr>
              <a:xfrm>
                <a:off x="2924975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0" y="5157"/>
                    </a:moveTo>
                    <a:lnTo>
                      <a:pt x="9592" y="5157"/>
                    </a:lnTo>
                    <a:lnTo>
                      <a:pt x="9592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44" name="Google Shape;744;p20"/>
              <p:cNvSpPr/>
              <p:nvPr/>
            </p:nvSpPr>
            <p:spPr>
              <a:xfrm>
                <a:off x="2924975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9592" y="1"/>
                    </a:moveTo>
                    <a:lnTo>
                      <a:pt x="9592" y="5157"/>
                    </a:lnTo>
                    <a:lnTo>
                      <a:pt x="0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45" name="Google Shape;745;p20"/>
              <p:cNvSpPr/>
              <p:nvPr/>
            </p:nvSpPr>
            <p:spPr>
              <a:xfrm>
                <a:off x="3044500" y="2386175"/>
                <a:ext cx="240550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622" h="7807" fill="none" extrusionOk="0">
                    <a:moveTo>
                      <a:pt x="1" y="5185"/>
                    </a:moveTo>
                    <a:lnTo>
                      <a:pt x="1" y="1"/>
                    </a:lnTo>
                    <a:lnTo>
                      <a:pt x="9621" y="1"/>
                    </a:lnTo>
                    <a:lnTo>
                      <a:pt x="9621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46" name="Google Shape;746;p20"/>
              <p:cNvSpPr/>
              <p:nvPr/>
            </p:nvSpPr>
            <p:spPr>
              <a:xfrm>
                <a:off x="2922100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0" y="7807"/>
                    </a:moveTo>
                    <a:lnTo>
                      <a:pt x="0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47" name="Google Shape;747;p20"/>
              <p:cNvSpPr/>
              <p:nvPr/>
            </p:nvSpPr>
            <p:spPr>
              <a:xfrm>
                <a:off x="3393025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1" y="5157"/>
                    </a:moveTo>
                    <a:lnTo>
                      <a:pt x="9593" y="5157"/>
                    </a:lnTo>
                    <a:lnTo>
                      <a:pt x="9593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48" name="Google Shape;748;p20"/>
              <p:cNvSpPr/>
              <p:nvPr/>
            </p:nvSpPr>
            <p:spPr>
              <a:xfrm>
                <a:off x="3393025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9593" y="1"/>
                    </a:moveTo>
                    <a:lnTo>
                      <a:pt x="9593" y="5157"/>
                    </a:lnTo>
                    <a:lnTo>
                      <a:pt x="1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49" name="Google Shape;749;p20"/>
              <p:cNvSpPr/>
              <p:nvPr/>
            </p:nvSpPr>
            <p:spPr>
              <a:xfrm>
                <a:off x="3512575" y="2386175"/>
                <a:ext cx="2405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621" h="7807" fill="none" extrusionOk="0">
                    <a:moveTo>
                      <a:pt x="0" y="5185"/>
                    </a:moveTo>
                    <a:lnTo>
                      <a:pt x="0" y="1"/>
                    </a:lnTo>
                    <a:lnTo>
                      <a:pt x="9621" y="1"/>
                    </a:lnTo>
                    <a:lnTo>
                      <a:pt x="9621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50" name="Google Shape;750;p20"/>
              <p:cNvSpPr/>
              <p:nvPr/>
            </p:nvSpPr>
            <p:spPr>
              <a:xfrm>
                <a:off x="3390150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1" y="7807"/>
                    </a:moveTo>
                    <a:lnTo>
                      <a:pt x="1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51" name="Google Shape;751;p20"/>
              <p:cNvSpPr/>
              <p:nvPr/>
            </p:nvSpPr>
            <p:spPr>
              <a:xfrm>
                <a:off x="3861100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1" y="5157"/>
                    </a:moveTo>
                    <a:lnTo>
                      <a:pt x="9592" y="5157"/>
                    </a:lnTo>
                    <a:lnTo>
                      <a:pt x="9592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52" name="Google Shape;752;p20"/>
              <p:cNvSpPr/>
              <p:nvPr/>
            </p:nvSpPr>
            <p:spPr>
              <a:xfrm>
                <a:off x="3861100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9592" y="1"/>
                    </a:moveTo>
                    <a:lnTo>
                      <a:pt x="9592" y="5157"/>
                    </a:lnTo>
                    <a:lnTo>
                      <a:pt x="1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53" name="Google Shape;753;p20"/>
              <p:cNvSpPr/>
              <p:nvPr/>
            </p:nvSpPr>
            <p:spPr>
              <a:xfrm>
                <a:off x="3980650" y="2386175"/>
                <a:ext cx="2405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621" h="7807" fill="none" extrusionOk="0">
                    <a:moveTo>
                      <a:pt x="0" y="5185"/>
                    </a:moveTo>
                    <a:lnTo>
                      <a:pt x="0" y="1"/>
                    </a:lnTo>
                    <a:lnTo>
                      <a:pt x="9621" y="1"/>
                    </a:lnTo>
                    <a:lnTo>
                      <a:pt x="9621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54" name="Google Shape;754;p20"/>
              <p:cNvSpPr/>
              <p:nvPr/>
            </p:nvSpPr>
            <p:spPr>
              <a:xfrm>
                <a:off x="3858225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0" y="7807"/>
                    </a:moveTo>
                    <a:lnTo>
                      <a:pt x="0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55" name="Google Shape;755;p20"/>
              <p:cNvSpPr/>
              <p:nvPr/>
            </p:nvSpPr>
            <p:spPr>
              <a:xfrm>
                <a:off x="4329175" y="2452425"/>
                <a:ext cx="239800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2" h="5157" fill="none" extrusionOk="0">
                    <a:moveTo>
                      <a:pt x="0" y="5157"/>
                    </a:moveTo>
                    <a:lnTo>
                      <a:pt x="9592" y="5157"/>
                    </a:lnTo>
                    <a:lnTo>
                      <a:pt x="9592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56" name="Google Shape;756;p20"/>
              <p:cNvSpPr/>
              <p:nvPr/>
            </p:nvSpPr>
            <p:spPr>
              <a:xfrm>
                <a:off x="4329175" y="2452425"/>
                <a:ext cx="239800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2" h="5157" fill="none" extrusionOk="0">
                    <a:moveTo>
                      <a:pt x="9592" y="1"/>
                    </a:moveTo>
                    <a:lnTo>
                      <a:pt x="9592" y="5157"/>
                    </a:lnTo>
                    <a:lnTo>
                      <a:pt x="0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57" name="Google Shape;757;p20"/>
              <p:cNvSpPr/>
              <p:nvPr/>
            </p:nvSpPr>
            <p:spPr>
              <a:xfrm>
                <a:off x="4448700" y="2386175"/>
                <a:ext cx="240550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622" h="7807" fill="none" extrusionOk="0">
                    <a:moveTo>
                      <a:pt x="1" y="5185"/>
                    </a:moveTo>
                    <a:lnTo>
                      <a:pt x="1" y="1"/>
                    </a:lnTo>
                    <a:lnTo>
                      <a:pt x="9621" y="1"/>
                    </a:lnTo>
                    <a:lnTo>
                      <a:pt x="9621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58" name="Google Shape;758;p20"/>
              <p:cNvSpPr/>
              <p:nvPr/>
            </p:nvSpPr>
            <p:spPr>
              <a:xfrm>
                <a:off x="4322675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1" y="7807"/>
                    </a:moveTo>
                    <a:lnTo>
                      <a:pt x="1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59" name="Google Shape;759;p20"/>
              <p:cNvSpPr/>
              <p:nvPr/>
            </p:nvSpPr>
            <p:spPr>
              <a:xfrm>
                <a:off x="4797225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1" y="5157"/>
                    </a:moveTo>
                    <a:lnTo>
                      <a:pt x="9593" y="5157"/>
                    </a:lnTo>
                    <a:lnTo>
                      <a:pt x="9593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60" name="Google Shape;760;p20"/>
              <p:cNvSpPr/>
              <p:nvPr/>
            </p:nvSpPr>
            <p:spPr>
              <a:xfrm>
                <a:off x="4797225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9593" y="1"/>
                    </a:moveTo>
                    <a:lnTo>
                      <a:pt x="9593" y="5157"/>
                    </a:lnTo>
                    <a:lnTo>
                      <a:pt x="1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61" name="Google Shape;761;p20"/>
              <p:cNvSpPr/>
              <p:nvPr/>
            </p:nvSpPr>
            <p:spPr>
              <a:xfrm>
                <a:off x="4916775" y="2386175"/>
                <a:ext cx="2405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621" h="7807" fill="none" extrusionOk="0">
                    <a:moveTo>
                      <a:pt x="0" y="5185"/>
                    </a:moveTo>
                    <a:lnTo>
                      <a:pt x="0" y="1"/>
                    </a:lnTo>
                    <a:lnTo>
                      <a:pt x="9621" y="1"/>
                    </a:lnTo>
                    <a:lnTo>
                      <a:pt x="9621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62" name="Google Shape;762;p20"/>
              <p:cNvSpPr/>
              <p:nvPr/>
            </p:nvSpPr>
            <p:spPr>
              <a:xfrm>
                <a:off x="4790750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1" y="7807"/>
                    </a:moveTo>
                    <a:lnTo>
                      <a:pt x="1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63" name="Google Shape;763;p20"/>
              <p:cNvSpPr/>
              <p:nvPr/>
            </p:nvSpPr>
            <p:spPr>
              <a:xfrm>
                <a:off x="5265300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0" y="5157"/>
                    </a:moveTo>
                    <a:lnTo>
                      <a:pt x="9592" y="5157"/>
                    </a:lnTo>
                    <a:lnTo>
                      <a:pt x="9592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64" name="Google Shape;764;p20"/>
              <p:cNvSpPr/>
              <p:nvPr/>
            </p:nvSpPr>
            <p:spPr>
              <a:xfrm>
                <a:off x="5265300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9592" y="1"/>
                    </a:moveTo>
                    <a:lnTo>
                      <a:pt x="9592" y="5157"/>
                    </a:lnTo>
                    <a:lnTo>
                      <a:pt x="0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65" name="Google Shape;765;p20"/>
              <p:cNvSpPr/>
              <p:nvPr/>
            </p:nvSpPr>
            <p:spPr>
              <a:xfrm>
                <a:off x="5384825" y="2386175"/>
                <a:ext cx="23767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507" h="7807" fill="none" extrusionOk="0">
                    <a:moveTo>
                      <a:pt x="1" y="5185"/>
                    </a:moveTo>
                    <a:lnTo>
                      <a:pt x="1" y="1"/>
                    </a:lnTo>
                    <a:lnTo>
                      <a:pt x="9506" y="1"/>
                    </a:lnTo>
                    <a:lnTo>
                      <a:pt x="9506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66" name="Google Shape;766;p20"/>
              <p:cNvSpPr/>
              <p:nvPr/>
            </p:nvSpPr>
            <p:spPr>
              <a:xfrm>
                <a:off x="5258825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0" y="7807"/>
                    </a:moveTo>
                    <a:lnTo>
                      <a:pt x="0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67" name="Google Shape;767;p20"/>
              <p:cNvSpPr/>
              <p:nvPr/>
            </p:nvSpPr>
            <p:spPr>
              <a:xfrm>
                <a:off x="5733375" y="2452425"/>
                <a:ext cx="2369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477" h="5157" fill="none" extrusionOk="0">
                    <a:moveTo>
                      <a:pt x="0" y="5157"/>
                    </a:moveTo>
                    <a:lnTo>
                      <a:pt x="9477" y="5157"/>
                    </a:lnTo>
                    <a:lnTo>
                      <a:pt x="9477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68" name="Google Shape;768;p20"/>
              <p:cNvSpPr/>
              <p:nvPr/>
            </p:nvSpPr>
            <p:spPr>
              <a:xfrm>
                <a:off x="5733375" y="2452425"/>
                <a:ext cx="2369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477" h="5157" fill="none" extrusionOk="0">
                    <a:moveTo>
                      <a:pt x="9477" y="1"/>
                    </a:moveTo>
                    <a:lnTo>
                      <a:pt x="9477" y="5157"/>
                    </a:lnTo>
                    <a:lnTo>
                      <a:pt x="0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69" name="Google Shape;769;p20"/>
              <p:cNvSpPr/>
              <p:nvPr/>
            </p:nvSpPr>
            <p:spPr>
              <a:xfrm>
                <a:off x="5850025" y="2386175"/>
                <a:ext cx="2405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621" h="7807" fill="none" extrusionOk="0">
                    <a:moveTo>
                      <a:pt x="0" y="5185"/>
                    </a:moveTo>
                    <a:lnTo>
                      <a:pt x="0" y="1"/>
                    </a:lnTo>
                    <a:lnTo>
                      <a:pt x="9621" y="1"/>
                    </a:lnTo>
                    <a:lnTo>
                      <a:pt x="9621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70" name="Google Shape;770;p20"/>
              <p:cNvSpPr/>
              <p:nvPr/>
            </p:nvSpPr>
            <p:spPr>
              <a:xfrm>
                <a:off x="5726875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1" y="7807"/>
                    </a:moveTo>
                    <a:lnTo>
                      <a:pt x="1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71" name="Google Shape;771;p20"/>
              <p:cNvSpPr/>
              <p:nvPr/>
            </p:nvSpPr>
            <p:spPr>
              <a:xfrm>
                <a:off x="6198550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0" y="5157"/>
                    </a:moveTo>
                    <a:lnTo>
                      <a:pt x="9592" y="5157"/>
                    </a:lnTo>
                    <a:lnTo>
                      <a:pt x="9592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72" name="Google Shape;772;p20"/>
              <p:cNvSpPr/>
              <p:nvPr/>
            </p:nvSpPr>
            <p:spPr>
              <a:xfrm>
                <a:off x="6198550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9592" y="1"/>
                    </a:moveTo>
                    <a:lnTo>
                      <a:pt x="9592" y="5157"/>
                    </a:lnTo>
                    <a:lnTo>
                      <a:pt x="0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73" name="Google Shape;773;p20"/>
              <p:cNvSpPr/>
              <p:nvPr/>
            </p:nvSpPr>
            <p:spPr>
              <a:xfrm>
                <a:off x="6318075" y="2386175"/>
                <a:ext cx="240550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622" h="7807" fill="none" extrusionOk="0">
                    <a:moveTo>
                      <a:pt x="1" y="5185"/>
                    </a:moveTo>
                    <a:lnTo>
                      <a:pt x="1" y="1"/>
                    </a:lnTo>
                    <a:lnTo>
                      <a:pt x="9621" y="1"/>
                    </a:lnTo>
                    <a:lnTo>
                      <a:pt x="9621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74" name="Google Shape;774;p20"/>
              <p:cNvSpPr/>
              <p:nvPr/>
            </p:nvSpPr>
            <p:spPr>
              <a:xfrm>
                <a:off x="6194950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0" y="7807"/>
                    </a:moveTo>
                    <a:lnTo>
                      <a:pt x="0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75" name="Google Shape;775;p20"/>
              <p:cNvSpPr/>
              <p:nvPr/>
            </p:nvSpPr>
            <p:spPr>
              <a:xfrm>
                <a:off x="1049825" y="2272400"/>
                <a:ext cx="55088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20352" h="1" fill="none" extrusionOk="0">
                    <a:moveTo>
                      <a:pt x="1" y="1"/>
                    </a:moveTo>
                    <a:lnTo>
                      <a:pt x="220351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76" name="Google Shape;776;p20"/>
              <p:cNvSpPr/>
              <p:nvPr/>
            </p:nvSpPr>
            <p:spPr>
              <a:xfrm>
                <a:off x="1049825" y="2692225"/>
                <a:ext cx="55088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20352" h="1" fill="none" extrusionOk="0">
                    <a:moveTo>
                      <a:pt x="1" y="0"/>
                    </a:moveTo>
                    <a:lnTo>
                      <a:pt x="220351" y="0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777" name="Google Shape;777;p20"/>
            <p:cNvGrpSpPr/>
            <p:nvPr/>
          </p:nvGrpSpPr>
          <p:grpSpPr>
            <a:xfrm rot="-5400000">
              <a:off x="5586707" y="3496192"/>
              <a:ext cx="6401226" cy="487866"/>
              <a:chOff x="1049825" y="2272400"/>
              <a:chExt cx="5508800" cy="419850"/>
            </a:xfrm>
          </p:grpSpPr>
          <p:sp>
            <p:nvSpPr>
              <p:cNvPr id="778" name="Google Shape;778;p20"/>
              <p:cNvSpPr/>
              <p:nvPr/>
            </p:nvSpPr>
            <p:spPr>
              <a:xfrm>
                <a:off x="1055600" y="2452425"/>
                <a:ext cx="2369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477" h="5157" fill="none" extrusionOk="0">
                    <a:moveTo>
                      <a:pt x="0" y="5157"/>
                    </a:moveTo>
                    <a:lnTo>
                      <a:pt x="9477" y="5157"/>
                    </a:lnTo>
                    <a:lnTo>
                      <a:pt x="9477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79" name="Google Shape;779;p20"/>
              <p:cNvSpPr/>
              <p:nvPr/>
            </p:nvSpPr>
            <p:spPr>
              <a:xfrm>
                <a:off x="1055600" y="2452425"/>
                <a:ext cx="2369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477" h="5157" fill="none" extrusionOk="0">
                    <a:moveTo>
                      <a:pt x="9477" y="1"/>
                    </a:moveTo>
                    <a:lnTo>
                      <a:pt x="9477" y="5157"/>
                    </a:lnTo>
                    <a:lnTo>
                      <a:pt x="0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80" name="Google Shape;780;p20"/>
              <p:cNvSpPr/>
              <p:nvPr/>
            </p:nvSpPr>
            <p:spPr>
              <a:xfrm>
                <a:off x="1175850" y="2386175"/>
                <a:ext cx="2369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477" h="7807" fill="none" extrusionOk="0">
                    <a:moveTo>
                      <a:pt x="0" y="5185"/>
                    </a:moveTo>
                    <a:lnTo>
                      <a:pt x="0" y="1"/>
                    </a:lnTo>
                    <a:lnTo>
                      <a:pt x="9477" y="1"/>
                    </a:lnTo>
                    <a:lnTo>
                      <a:pt x="9477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81" name="Google Shape;781;p20"/>
              <p:cNvSpPr/>
              <p:nvPr/>
            </p:nvSpPr>
            <p:spPr>
              <a:xfrm>
                <a:off x="1049825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1" y="7807"/>
                    </a:moveTo>
                    <a:lnTo>
                      <a:pt x="1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82" name="Google Shape;782;p20"/>
              <p:cNvSpPr/>
              <p:nvPr/>
            </p:nvSpPr>
            <p:spPr>
              <a:xfrm>
                <a:off x="1523650" y="2452425"/>
                <a:ext cx="236950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478" h="5157" fill="none" extrusionOk="0">
                    <a:moveTo>
                      <a:pt x="1" y="5157"/>
                    </a:moveTo>
                    <a:lnTo>
                      <a:pt x="9477" y="5157"/>
                    </a:lnTo>
                    <a:lnTo>
                      <a:pt x="9477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83" name="Google Shape;783;p20"/>
              <p:cNvSpPr/>
              <p:nvPr/>
            </p:nvSpPr>
            <p:spPr>
              <a:xfrm>
                <a:off x="1523650" y="2452425"/>
                <a:ext cx="236950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478" h="5157" fill="none" extrusionOk="0">
                    <a:moveTo>
                      <a:pt x="9477" y="1"/>
                    </a:moveTo>
                    <a:lnTo>
                      <a:pt x="9477" y="5157"/>
                    </a:lnTo>
                    <a:lnTo>
                      <a:pt x="1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84" name="Google Shape;784;p20"/>
              <p:cNvSpPr/>
              <p:nvPr/>
            </p:nvSpPr>
            <p:spPr>
              <a:xfrm>
                <a:off x="1640325" y="2386175"/>
                <a:ext cx="2405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621" h="7807" fill="none" extrusionOk="0">
                    <a:moveTo>
                      <a:pt x="0" y="5185"/>
                    </a:moveTo>
                    <a:lnTo>
                      <a:pt x="0" y="1"/>
                    </a:lnTo>
                    <a:lnTo>
                      <a:pt x="9621" y="1"/>
                    </a:lnTo>
                    <a:lnTo>
                      <a:pt x="9621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85" name="Google Shape;785;p20"/>
              <p:cNvSpPr/>
              <p:nvPr/>
            </p:nvSpPr>
            <p:spPr>
              <a:xfrm>
                <a:off x="1517900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0" y="7807"/>
                    </a:moveTo>
                    <a:lnTo>
                      <a:pt x="0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86" name="Google Shape;786;p20"/>
              <p:cNvSpPr/>
              <p:nvPr/>
            </p:nvSpPr>
            <p:spPr>
              <a:xfrm>
                <a:off x="1988850" y="2452425"/>
                <a:ext cx="239800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2" h="5157" fill="none" extrusionOk="0">
                    <a:moveTo>
                      <a:pt x="0" y="5157"/>
                    </a:moveTo>
                    <a:lnTo>
                      <a:pt x="9592" y="5157"/>
                    </a:lnTo>
                    <a:lnTo>
                      <a:pt x="9592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87" name="Google Shape;787;p20"/>
              <p:cNvSpPr/>
              <p:nvPr/>
            </p:nvSpPr>
            <p:spPr>
              <a:xfrm>
                <a:off x="1988850" y="2452425"/>
                <a:ext cx="239800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2" h="5157" fill="none" extrusionOk="0">
                    <a:moveTo>
                      <a:pt x="9592" y="1"/>
                    </a:moveTo>
                    <a:lnTo>
                      <a:pt x="9592" y="5157"/>
                    </a:lnTo>
                    <a:lnTo>
                      <a:pt x="0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88" name="Google Shape;788;p20"/>
              <p:cNvSpPr/>
              <p:nvPr/>
            </p:nvSpPr>
            <p:spPr>
              <a:xfrm>
                <a:off x="2108375" y="2386175"/>
                <a:ext cx="240550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622" h="7807" fill="none" extrusionOk="0">
                    <a:moveTo>
                      <a:pt x="1" y="5185"/>
                    </a:moveTo>
                    <a:lnTo>
                      <a:pt x="1" y="1"/>
                    </a:lnTo>
                    <a:lnTo>
                      <a:pt x="9621" y="1"/>
                    </a:lnTo>
                    <a:lnTo>
                      <a:pt x="9621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89" name="Google Shape;789;p20"/>
              <p:cNvSpPr/>
              <p:nvPr/>
            </p:nvSpPr>
            <p:spPr>
              <a:xfrm>
                <a:off x="1985950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1" y="7807"/>
                    </a:moveTo>
                    <a:lnTo>
                      <a:pt x="1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90" name="Google Shape;790;p20"/>
              <p:cNvSpPr/>
              <p:nvPr/>
            </p:nvSpPr>
            <p:spPr>
              <a:xfrm>
                <a:off x="2456900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1" y="5157"/>
                    </a:moveTo>
                    <a:lnTo>
                      <a:pt x="9593" y="5157"/>
                    </a:lnTo>
                    <a:lnTo>
                      <a:pt x="9593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91" name="Google Shape;791;p20"/>
              <p:cNvSpPr/>
              <p:nvPr/>
            </p:nvSpPr>
            <p:spPr>
              <a:xfrm>
                <a:off x="2456900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9593" y="1"/>
                    </a:moveTo>
                    <a:lnTo>
                      <a:pt x="9593" y="5157"/>
                    </a:lnTo>
                    <a:lnTo>
                      <a:pt x="1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92" name="Google Shape;792;p20"/>
              <p:cNvSpPr/>
              <p:nvPr/>
            </p:nvSpPr>
            <p:spPr>
              <a:xfrm>
                <a:off x="2576450" y="2386175"/>
                <a:ext cx="2405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621" h="7807" fill="none" extrusionOk="0">
                    <a:moveTo>
                      <a:pt x="0" y="5185"/>
                    </a:moveTo>
                    <a:lnTo>
                      <a:pt x="0" y="1"/>
                    </a:lnTo>
                    <a:lnTo>
                      <a:pt x="9621" y="1"/>
                    </a:lnTo>
                    <a:lnTo>
                      <a:pt x="9621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93" name="Google Shape;793;p20"/>
              <p:cNvSpPr/>
              <p:nvPr/>
            </p:nvSpPr>
            <p:spPr>
              <a:xfrm>
                <a:off x="2454025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1" y="7807"/>
                    </a:moveTo>
                    <a:lnTo>
                      <a:pt x="1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94" name="Google Shape;794;p20"/>
              <p:cNvSpPr/>
              <p:nvPr/>
            </p:nvSpPr>
            <p:spPr>
              <a:xfrm>
                <a:off x="2924975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0" y="5157"/>
                    </a:moveTo>
                    <a:lnTo>
                      <a:pt x="9592" y="5157"/>
                    </a:lnTo>
                    <a:lnTo>
                      <a:pt x="9592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95" name="Google Shape;795;p20"/>
              <p:cNvSpPr/>
              <p:nvPr/>
            </p:nvSpPr>
            <p:spPr>
              <a:xfrm>
                <a:off x="2924975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9592" y="1"/>
                    </a:moveTo>
                    <a:lnTo>
                      <a:pt x="9592" y="5157"/>
                    </a:lnTo>
                    <a:lnTo>
                      <a:pt x="0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96" name="Google Shape;796;p20"/>
              <p:cNvSpPr/>
              <p:nvPr/>
            </p:nvSpPr>
            <p:spPr>
              <a:xfrm>
                <a:off x="3044500" y="2386175"/>
                <a:ext cx="240550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622" h="7807" fill="none" extrusionOk="0">
                    <a:moveTo>
                      <a:pt x="1" y="5185"/>
                    </a:moveTo>
                    <a:lnTo>
                      <a:pt x="1" y="1"/>
                    </a:lnTo>
                    <a:lnTo>
                      <a:pt x="9621" y="1"/>
                    </a:lnTo>
                    <a:lnTo>
                      <a:pt x="9621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97" name="Google Shape;797;p20"/>
              <p:cNvSpPr/>
              <p:nvPr/>
            </p:nvSpPr>
            <p:spPr>
              <a:xfrm>
                <a:off x="2922100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0" y="7807"/>
                    </a:moveTo>
                    <a:lnTo>
                      <a:pt x="0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98" name="Google Shape;798;p20"/>
              <p:cNvSpPr/>
              <p:nvPr/>
            </p:nvSpPr>
            <p:spPr>
              <a:xfrm>
                <a:off x="3393025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1" y="5157"/>
                    </a:moveTo>
                    <a:lnTo>
                      <a:pt x="9593" y="5157"/>
                    </a:lnTo>
                    <a:lnTo>
                      <a:pt x="9593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99" name="Google Shape;799;p20"/>
              <p:cNvSpPr/>
              <p:nvPr/>
            </p:nvSpPr>
            <p:spPr>
              <a:xfrm>
                <a:off x="3393025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9593" y="1"/>
                    </a:moveTo>
                    <a:lnTo>
                      <a:pt x="9593" y="5157"/>
                    </a:lnTo>
                    <a:lnTo>
                      <a:pt x="1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00" name="Google Shape;800;p20"/>
              <p:cNvSpPr/>
              <p:nvPr/>
            </p:nvSpPr>
            <p:spPr>
              <a:xfrm>
                <a:off x="3512575" y="2386175"/>
                <a:ext cx="2405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621" h="7807" fill="none" extrusionOk="0">
                    <a:moveTo>
                      <a:pt x="0" y="5185"/>
                    </a:moveTo>
                    <a:lnTo>
                      <a:pt x="0" y="1"/>
                    </a:lnTo>
                    <a:lnTo>
                      <a:pt x="9621" y="1"/>
                    </a:lnTo>
                    <a:lnTo>
                      <a:pt x="9621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01" name="Google Shape;801;p20"/>
              <p:cNvSpPr/>
              <p:nvPr/>
            </p:nvSpPr>
            <p:spPr>
              <a:xfrm>
                <a:off x="3390150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1" y="7807"/>
                    </a:moveTo>
                    <a:lnTo>
                      <a:pt x="1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02" name="Google Shape;802;p20"/>
              <p:cNvSpPr/>
              <p:nvPr/>
            </p:nvSpPr>
            <p:spPr>
              <a:xfrm>
                <a:off x="3861100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1" y="5157"/>
                    </a:moveTo>
                    <a:lnTo>
                      <a:pt x="9592" y="5157"/>
                    </a:lnTo>
                    <a:lnTo>
                      <a:pt x="9592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03" name="Google Shape;803;p20"/>
              <p:cNvSpPr/>
              <p:nvPr/>
            </p:nvSpPr>
            <p:spPr>
              <a:xfrm>
                <a:off x="3861100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9592" y="1"/>
                    </a:moveTo>
                    <a:lnTo>
                      <a:pt x="9592" y="5157"/>
                    </a:lnTo>
                    <a:lnTo>
                      <a:pt x="1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04" name="Google Shape;804;p20"/>
              <p:cNvSpPr/>
              <p:nvPr/>
            </p:nvSpPr>
            <p:spPr>
              <a:xfrm>
                <a:off x="3980650" y="2386175"/>
                <a:ext cx="2405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621" h="7807" fill="none" extrusionOk="0">
                    <a:moveTo>
                      <a:pt x="0" y="5185"/>
                    </a:moveTo>
                    <a:lnTo>
                      <a:pt x="0" y="1"/>
                    </a:lnTo>
                    <a:lnTo>
                      <a:pt x="9621" y="1"/>
                    </a:lnTo>
                    <a:lnTo>
                      <a:pt x="9621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05" name="Google Shape;805;p20"/>
              <p:cNvSpPr/>
              <p:nvPr/>
            </p:nvSpPr>
            <p:spPr>
              <a:xfrm>
                <a:off x="3858225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0" y="7807"/>
                    </a:moveTo>
                    <a:lnTo>
                      <a:pt x="0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06" name="Google Shape;806;p20"/>
              <p:cNvSpPr/>
              <p:nvPr/>
            </p:nvSpPr>
            <p:spPr>
              <a:xfrm>
                <a:off x="4329175" y="2452425"/>
                <a:ext cx="239800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2" h="5157" fill="none" extrusionOk="0">
                    <a:moveTo>
                      <a:pt x="0" y="5157"/>
                    </a:moveTo>
                    <a:lnTo>
                      <a:pt x="9592" y="5157"/>
                    </a:lnTo>
                    <a:lnTo>
                      <a:pt x="9592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07" name="Google Shape;807;p20"/>
              <p:cNvSpPr/>
              <p:nvPr/>
            </p:nvSpPr>
            <p:spPr>
              <a:xfrm>
                <a:off x="4329175" y="2452425"/>
                <a:ext cx="239800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2" h="5157" fill="none" extrusionOk="0">
                    <a:moveTo>
                      <a:pt x="9592" y="1"/>
                    </a:moveTo>
                    <a:lnTo>
                      <a:pt x="9592" y="5157"/>
                    </a:lnTo>
                    <a:lnTo>
                      <a:pt x="0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08" name="Google Shape;808;p20"/>
              <p:cNvSpPr/>
              <p:nvPr/>
            </p:nvSpPr>
            <p:spPr>
              <a:xfrm>
                <a:off x="4448700" y="2386175"/>
                <a:ext cx="240550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622" h="7807" fill="none" extrusionOk="0">
                    <a:moveTo>
                      <a:pt x="1" y="5185"/>
                    </a:moveTo>
                    <a:lnTo>
                      <a:pt x="1" y="1"/>
                    </a:lnTo>
                    <a:lnTo>
                      <a:pt x="9621" y="1"/>
                    </a:lnTo>
                    <a:lnTo>
                      <a:pt x="9621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09" name="Google Shape;809;p20"/>
              <p:cNvSpPr/>
              <p:nvPr/>
            </p:nvSpPr>
            <p:spPr>
              <a:xfrm>
                <a:off x="4322675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1" y="7807"/>
                    </a:moveTo>
                    <a:lnTo>
                      <a:pt x="1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10" name="Google Shape;810;p20"/>
              <p:cNvSpPr/>
              <p:nvPr/>
            </p:nvSpPr>
            <p:spPr>
              <a:xfrm>
                <a:off x="4797225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1" y="5157"/>
                    </a:moveTo>
                    <a:lnTo>
                      <a:pt x="9593" y="5157"/>
                    </a:lnTo>
                    <a:lnTo>
                      <a:pt x="9593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11" name="Google Shape;811;p20"/>
              <p:cNvSpPr/>
              <p:nvPr/>
            </p:nvSpPr>
            <p:spPr>
              <a:xfrm>
                <a:off x="4797225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9593" y="1"/>
                    </a:moveTo>
                    <a:lnTo>
                      <a:pt x="9593" y="5157"/>
                    </a:lnTo>
                    <a:lnTo>
                      <a:pt x="1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12" name="Google Shape;812;p20"/>
              <p:cNvSpPr/>
              <p:nvPr/>
            </p:nvSpPr>
            <p:spPr>
              <a:xfrm>
                <a:off x="4916775" y="2386175"/>
                <a:ext cx="2405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621" h="7807" fill="none" extrusionOk="0">
                    <a:moveTo>
                      <a:pt x="0" y="5185"/>
                    </a:moveTo>
                    <a:lnTo>
                      <a:pt x="0" y="1"/>
                    </a:lnTo>
                    <a:lnTo>
                      <a:pt x="9621" y="1"/>
                    </a:lnTo>
                    <a:lnTo>
                      <a:pt x="9621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13" name="Google Shape;813;p20"/>
              <p:cNvSpPr/>
              <p:nvPr/>
            </p:nvSpPr>
            <p:spPr>
              <a:xfrm>
                <a:off x="4790750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1" y="7807"/>
                    </a:moveTo>
                    <a:lnTo>
                      <a:pt x="1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14" name="Google Shape;814;p20"/>
              <p:cNvSpPr/>
              <p:nvPr/>
            </p:nvSpPr>
            <p:spPr>
              <a:xfrm>
                <a:off x="5265300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0" y="5157"/>
                    </a:moveTo>
                    <a:lnTo>
                      <a:pt x="9592" y="5157"/>
                    </a:lnTo>
                    <a:lnTo>
                      <a:pt x="9592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15" name="Google Shape;815;p20"/>
              <p:cNvSpPr/>
              <p:nvPr/>
            </p:nvSpPr>
            <p:spPr>
              <a:xfrm>
                <a:off x="5265300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9592" y="1"/>
                    </a:moveTo>
                    <a:lnTo>
                      <a:pt x="9592" y="5157"/>
                    </a:lnTo>
                    <a:lnTo>
                      <a:pt x="0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16" name="Google Shape;816;p20"/>
              <p:cNvSpPr/>
              <p:nvPr/>
            </p:nvSpPr>
            <p:spPr>
              <a:xfrm>
                <a:off x="5384825" y="2386175"/>
                <a:ext cx="23767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507" h="7807" fill="none" extrusionOk="0">
                    <a:moveTo>
                      <a:pt x="1" y="5185"/>
                    </a:moveTo>
                    <a:lnTo>
                      <a:pt x="1" y="1"/>
                    </a:lnTo>
                    <a:lnTo>
                      <a:pt x="9506" y="1"/>
                    </a:lnTo>
                    <a:lnTo>
                      <a:pt x="9506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17" name="Google Shape;817;p20"/>
              <p:cNvSpPr/>
              <p:nvPr/>
            </p:nvSpPr>
            <p:spPr>
              <a:xfrm>
                <a:off x="5258825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0" y="7807"/>
                    </a:moveTo>
                    <a:lnTo>
                      <a:pt x="0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18" name="Google Shape;818;p20"/>
              <p:cNvSpPr/>
              <p:nvPr/>
            </p:nvSpPr>
            <p:spPr>
              <a:xfrm>
                <a:off x="5733375" y="2452425"/>
                <a:ext cx="2369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477" h="5157" fill="none" extrusionOk="0">
                    <a:moveTo>
                      <a:pt x="0" y="5157"/>
                    </a:moveTo>
                    <a:lnTo>
                      <a:pt x="9477" y="5157"/>
                    </a:lnTo>
                    <a:lnTo>
                      <a:pt x="9477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19" name="Google Shape;819;p20"/>
              <p:cNvSpPr/>
              <p:nvPr/>
            </p:nvSpPr>
            <p:spPr>
              <a:xfrm>
                <a:off x="5733375" y="2452425"/>
                <a:ext cx="2369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477" h="5157" fill="none" extrusionOk="0">
                    <a:moveTo>
                      <a:pt x="9477" y="1"/>
                    </a:moveTo>
                    <a:lnTo>
                      <a:pt x="9477" y="5157"/>
                    </a:lnTo>
                    <a:lnTo>
                      <a:pt x="0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20" name="Google Shape;820;p20"/>
              <p:cNvSpPr/>
              <p:nvPr/>
            </p:nvSpPr>
            <p:spPr>
              <a:xfrm>
                <a:off x="5850025" y="2386175"/>
                <a:ext cx="2405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621" h="7807" fill="none" extrusionOk="0">
                    <a:moveTo>
                      <a:pt x="0" y="5185"/>
                    </a:moveTo>
                    <a:lnTo>
                      <a:pt x="0" y="1"/>
                    </a:lnTo>
                    <a:lnTo>
                      <a:pt x="9621" y="1"/>
                    </a:lnTo>
                    <a:lnTo>
                      <a:pt x="9621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21" name="Google Shape;821;p20"/>
              <p:cNvSpPr/>
              <p:nvPr/>
            </p:nvSpPr>
            <p:spPr>
              <a:xfrm>
                <a:off x="5726875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1" y="7807"/>
                    </a:moveTo>
                    <a:lnTo>
                      <a:pt x="1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22" name="Google Shape;822;p20"/>
              <p:cNvSpPr/>
              <p:nvPr/>
            </p:nvSpPr>
            <p:spPr>
              <a:xfrm>
                <a:off x="6198550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0" y="5157"/>
                    </a:moveTo>
                    <a:lnTo>
                      <a:pt x="9592" y="5157"/>
                    </a:lnTo>
                    <a:lnTo>
                      <a:pt x="9592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23" name="Google Shape;823;p20"/>
              <p:cNvSpPr/>
              <p:nvPr/>
            </p:nvSpPr>
            <p:spPr>
              <a:xfrm>
                <a:off x="6198550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9592" y="1"/>
                    </a:moveTo>
                    <a:lnTo>
                      <a:pt x="9592" y="5157"/>
                    </a:lnTo>
                    <a:lnTo>
                      <a:pt x="0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24" name="Google Shape;824;p20"/>
              <p:cNvSpPr/>
              <p:nvPr/>
            </p:nvSpPr>
            <p:spPr>
              <a:xfrm>
                <a:off x="6318075" y="2386175"/>
                <a:ext cx="240550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622" h="7807" fill="none" extrusionOk="0">
                    <a:moveTo>
                      <a:pt x="1" y="5185"/>
                    </a:moveTo>
                    <a:lnTo>
                      <a:pt x="1" y="1"/>
                    </a:lnTo>
                    <a:lnTo>
                      <a:pt x="9621" y="1"/>
                    </a:lnTo>
                    <a:lnTo>
                      <a:pt x="9621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25" name="Google Shape;825;p20"/>
              <p:cNvSpPr/>
              <p:nvPr/>
            </p:nvSpPr>
            <p:spPr>
              <a:xfrm>
                <a:off x="6194950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0" y="7807"/>
                    </a:moveTo>
                    <a:lnTo>
                      <a:pt x="0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26" name="Google Shape;826;p20"/>
              <p:cNvSpPr/>
              <p:nvPr/>
            </p:nvSpPr>
            <p:spPr>
              <a:xfrm>
                <a:off x="1049825" y="2272400"/>
                <a:ext cx="55088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20352" h="1" fill="none" extrusionOk="0">
                    <a:moveTo>
                      <a:pt x="1" y="1"/>
                    </a:moveTo>
                    <a:lnTo>
                      <a:pt x="220351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27" name="Google Shape;827;p20"/>
              <p:cNvSpPr/>
              <p:nvPr/>
            </p:nvSpPr>
            <p:spPr>
              <a:xfrm>
                <a:off x="1049825" y="2692225"/>
                <a:ext cx="55088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20352" h="1" fill="none" extrusionOk="0">
                    <a:moveTo>
                      <a:pt x="1" y="0"/>
                    </a:moveTo>
                    <a:lnTo>
                      <a:pt x="220351" y="0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_AND_TWO_COLUMNS_1">
    <p:spTree>
      <p:nvGrpSpPr>
        <p:cNvPr id="1" name="Shape 8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" name="Google Shape;829;p21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0600" cy="63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830" name="Google Shape;830;p21"/>
          <p:cNvSpPr txBox="1">
            <a:spLocks noGrp="1"/>
          </p:cNvSpPr>
          <p:nvPr>
            <p:ph type="subTitle" idx="1"/>
          </p:nvPr>
        </p:nvSpPr>
        <p:spPr>
          <a:xfrm>
            <a:off x="1259225" y="3039526"/>
            <a:ext cx="2893800" cy="103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1" name="Google Shape;831;p21"/>
          <p:cNvSpPr txBox="1">
            <a:spLocks noGrp="1"/>
          </p:cNvSpPr>
          <p:nvPr>
            <p:ph type="subTitle" idx="2"/>
          </p:nvPr>
        </p:nvSpPr>
        <p:spPr>
          <a:xfrm>
            <a:off x="4990975" y="3039525"/>
            <a:ext cx="2893800" cy="103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2" name="Google Shape;832;p21"/>
          <p:cNvSpPr txBox="1">
            <a:spLocks noGrp="1"/>
          </p:cNvSpPr>
          <p:nvPr>
            <p:ph type="subTitle" idx="3"/>
          </p:nvPr>
        </p:nvSpPr>
        <p:spPr>
          <a:xfrm>
            <a:off x="4990975" y="2709300"/>
            <a:ext cx="2893800" cy="40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inzel"/>
              <a:buNone/>
              <a:defRPr sz="2200">
                <a:solidFill>
                  <a:schemeClr val="dk1"/>
                </a:solidFill>
                <a:latin typeface="Cinzel Medium"/>
                <a:ea typeface="Cinzel Medium"/>
                <a:cs typeface="Cinzel Medium"/>
                <a:sym typeface="Cinzel Medium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inzel"/>
              <a:buNone/>
              <a:defRPr sz="2400">
                <a:latin typeface="Cinzel"/>
                <a:ea typeface="Cinzel"/>
                <a:cs typeface="Cinzel"/>
                <a:sym typeface="Cinzel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inzel"/>
              <a:buNone/>
              <a:defRPr sz="2400">
                <a:latin typeface="Cinzel"/>
                <a:ea typeface="Cinzel"/>
                <a:cs typeface="Cinzel"/>
                <a:sym typeface="Cinzel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inzel"/>
              <a:buNone/>
              <a:defRPr sz="2400">
                <a:latin typeface="Cinzel"/>
                <a:ea typeface="Cinzel"/>
                <a:cs typeface="Cinzel"/>
                <a:sym typeface="Cinzel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inzel"/>
              <a:buNone/>
              <a:defRPr sz="2400">
                <a:latin typeface="Cinzel"/>
                <a:ea typeface="Cinzel"/>
                <a:cs typeface="Cinzel"/>
                <a:sym typeface="Cinzel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inzel"/>
              <a:buNone/>
              <a:defRPr sz="2400">
                <a:latin typeface="Cinzel"/>
                <a:ea typeface="Cinzel"/>
                <a:cs typeface="Cinzel"/>
                <a:sym typeface="Cinzel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inzel"/>
              <a:buNone/>
              <a:defRPr sz="2400">
                <a:latin typeface="Cinzel"/>
                <a:ea typeface="Cinzel"/>
                <a:cs typeface="Cinzel"/>
                <a:sym typeface="Cinzel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inzel"/>
              <a:buNone/>
              <a:defRPr sz="2400">
                <a:latin typeface="Cinzel"/>
                <a:ea typeface="Cinzel"/>
                <a:cs typeface="Cinzel"/>
                <a:sym typeface="Cinzel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inzel"/>
              <a:buNone/>
              <a:defRPr sz="2400">
                <a:latin typeface="Cinzel"/>
                <a:ea typeface="Cinzel"/>
                <a:cs typeface="Cinzel"/>
                <a:sym typeface="Cinzel"/>
              </a:defRPr>
            </a:lvl9pPr>
          </a:lstStyle>
          <a:p>
            <a:endParaRPr/>
          </a:p>
        </p:txBody>
      </p:sp>
      <p:sp>
        <p:nvSpPr>
          <p:cNvPr id="833" name="Google Shape;833;p21"/>
          <p:cNvSpPr txBox="1">
            <a:spLocks noGrp="1"/>
          </p:cNvSpPr>
          <p:nvPr>
            <p:ph type="subTitle" idx="4"/>
          </p:nvPr>
        </p:nvSpPr>
        <p:spPr>
          <a:xfrm>
            <a:off x="1259225" y="2709300"/>
            <a:ext cx="2893800" cy="40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inzel"/>
              <a:buNone/>
              <a:defRPr sz="2200">
                <a:solidFill>
                  <a:schemeClr val="dk1"/>
                </a:solidFill>
                <a:latin typeface="Cinzel Medium"/>
                <a:ea typeface="Cinzel Medium"/>
                <a:cs typeface="Cinzel Medium"/>
                <a:sym typeface="Cinzel Medium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inzel"/>
              <a:buNone/>
              <a:defRPr sz="2400">
                <a:latin typeface="Cinzel"/>
                <a:ea typeface="Cinzel"/>
                <a:cs typeface="Cinzel"/>
                <a:sym typeface="Cinzel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inzel"/>
              <a:buNone/>
              <a:defRPr sz="2400">
                <a:latin typeface="Cinzel"/>
                <a:ea typeface="Cinzel"/>
                <a:cs typeface="Cinzel"/>
                <a:sym typeface="Cinzel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inzel"/>
              <a:buNone/>
              <a:defRPr sz="2400">
                <a:latin typeface="Cinzel"/>
                <a:ea typeface="Cinzel"/>
                <a:cs typeface="Cinzel"/>
                <a:sym typeface="Cinzel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inzel"/>
              <a:buNone/>
              <a:defRPr sz="2400">
                <a:latin typeface="Cinzel"/>
                <a:ea typeface="Cinzel"/>
                <a:cs typeface="Cinzel"/>
                <a:sym typeface="Cinzel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inzel"/>
              <a:buNone/>
              <a:defRPr sz="2400">
                <a:latin typeface="Cinzel"/>
                <a:ea typeface="Cinzel"/>
                <a:cs typeface="Cinzel"/>
                <a:sym typeface="Cinzel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inzel"/>
              <a:buNone/>
              <a:defRPr sz="2400">
                <a:latin typeface="Cinzel"/>
                <a:ea typeface="Cinzel"/>
                <a:cs typeface="Cinzel"/>
                <a:sym typeface="Cinzel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inzel"/>
              <a:buNone/>
              <a:defRPr sz="2400">
                <a:latin typeface="Cinzel"/>
                <a:ea typeface="Cinzel"/>
                <a:cs typeface="Cinzel"/>
                <a:sym typeface="Cinzel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inzel"/>
              <a:buNone/>
              <a:defRPr sz="2400">
                <a:latin typeface="Cinzel"/>
                <a:ea typeface="Cinzel"/>
                <a:cs typeface="Cinzel"/>
                <a:sym typeface="Cinzel"/>
              </a:defRPr>
            </a:lvl9pPr>
          </a:lstStyle>
          <a:p>
            <a:endParaRPr/>
          </a:p>
        </p:txBody>
      </p:sp>
      <p:grpSp>
        <p:nvGrpSpPr>
          <p:cNvPr id="834" name="Google Shape;834;p21"/>
          <p:cNvGrpSpPr/>
          <p:nvPr/>
        </p:nvGrpSpPr>
        <p:grpSpPr>
          <a:xfrm>
            <a:off x="112612" y="-1797238"/>
            <a:ext cx="8918641" cy="8737976"/>
            <a:chOff x="112612" y="-1797238"/>
            <a:chExt cx="8918641" cy="8737976"/>
          </a:xfrm>
        </p:grpSpPr>
        <p:grpSp>
          <p:nvGrpSpPr>
            <p:cNvPr id="835" name="Google Shape;835;p21"/>
            <p:cNvGrpSpPr/>
            <p:nvPr/>
          </p:nvGrpSpPr>
          <p:grpSpPr>
            <a:xfrm rot="-5400000">
              <a:off x="5586707" y="1159442"/>
              <a:ext cx="6401226" cy="487866"/>
              <a:chOff x="1049825" y="2272400"/>
              <a:chExt cx="5508800" cy="419850"/>
            </a:xfrm>
          </p:grpSpPr>
          <p:sp>
            <p:nvSpPr>
              <p:cNvPr id="836" name="Google Shape;836;p21"/>
              <p:cNvSpPr/>
              <p:nvPr/>
            </p:nvSpPr>
            <p:spPr>
              <a:xfrm>
                <a:off x="1055600" y="2452425"/>
                <a:ext cx="2369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477" h="5157" fill="none" extrusionOk="0">
                    <a:moveTo>
                      <a:pt x="0" y="5157"/>
                    </a:moveTo>
                    <a:lnTo>
                      <a:pt x="9477" y="5157"/>
                    </a:lnTo>
                    <a:lnTo>
                      <a:pt x="9477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37" name="Google Shape;837;p21"/>
              <p:cNvSpPr/>
              <p:nvPr/>
            </p:nvSpPr>
            <p:spPr>
              <a:xfrm>
                <a:off x="1055600" y="2452425"/>
                <a:ext cx="2369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477" h="5157" fill="none" extrusionOk="0">
                    <a:moveTo>
                      <a:pt x="9477" y="1"/>
                    </a:moveTo>
                    <a:lnTo>
                      <a:pt x="9477" y="5157"/>
                    </a:lnTo>
                    <a:lnTo>
                      <a:pt x="0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38" name="Google Shape;838;p21"/>
              <p:cNvSpPr/>
              <p:nvPr/>
            </p:nvSpPr>
            <p:spPr>
              <a:xfrm>
                <a:off x="1175850" y="2386175"/>
                <a:ext cx="2369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477" h="7807" fill="none" extrusionOk="0">
                    <a:moveTo>
                      <a:pt x="0" y="5185"/>
                    </a:moveTo>
                    <a:lnTo>
                      <a:pt x="0" y="1"/>
                    </a:lnTo>
                    <a:lnTo>
                      <a:pt x="9477" y="1"/>
                    </a:lnTo>
                    <a:lnTo>
                      <a:pt x="9477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39" name="Google Shape;839;p21"/>
              <p:cNvSpPr/>
              <p:nvPr/>
            </p:nvSpPr>
            <p:spPr>
              <a:xfrm>
                <a:off x="1049825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1" y="7807"/>
                    </a:moveTo>
                    <a:lnTo>
                      <a:pt x="1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40" name="Google Shape;840;p21"/>
              <p:cNvSpPr/>
              <p:nvPr/>
            </p:nvSpPr>
            <p:spPr>
              <a:xfrm>
                <a:off x="1523650" y="2452425"/>
                <a:ext cx="236950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478" h="5157" fill="none" extrusionOk="0">
                    <a:moveTo>
                      <a:pt x="1" y="5157"/>
                    </a:moveTo>
                    <a:lnTo>
                      <a:pt x="9477" y="5157"/>
                    </a:lnTo>
                    <a:lnTo>
                      <a:pt x="9477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41" name="Google Shape;841;p21"/>
              <p:cNvSpPr/>
              <p:nvPr/>
            </p:nvSpPr>
            <p:spPr>
              <a:xfrm>
                <a:off x="1523650" y="2452425"/>
                <a:ext cx="236950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478" h="5157" fill="none" extrusionOk="0">
                    <a:moveTo>
                      <a:pt x="9477" y="1"/>
                    </a:moveTo>
                    <a:lnTo>
                      <a:pt x="9477" y="5157"/>
                    </a:lnTo>
                    <a:lnTo>
                      <a:pt x="1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42" name="Google Shape;842;p21"/>
              <p:cNvSpPr/>
              <p:nvPr/>
            </p:nvSpPr>
            <p:spPr>
              <a:xfrm>
                <a:off x="1640325" y="2386175"/>
                <a:ext cx="2405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621" h="7807" fill="none" extrusionOk="0">
                    <a:moveTo>
                      <a:pt x="0" y="5185"/>
                    </a:moveTo>
                    <a:lnTo>
                      <a:pt x="0" y="1"/>
                    </a:lnTo>
                    <a:lnTo>
                      <a:pt x="9621" y="1"/>
                    </a:lnTo>
                    <a:lnTo>
                      <a:pt x="9621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43" name="Google Shape;843;p21"/>
              <p:cNvSpPr/>
              <p:nvPr/>
            </p:nvSpPr>
            <p:spPr>
              <a:xfrm>
                <a:off x="1517900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0" y="7807"/>
                    </a:moveTo>
                    <a:lnTo>
                      <a:pt x="0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44" name="Google Shape;844;p21"/>
              <p:cNvSpPr/>
              <p:nvPr/>
            </p:nvSpPr>
            <p:spPr>
              <a:xfrm>
                <a:off x="1988850" y="2452425"/>
                <a:ext cx="239800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2" h="5157" fill="none" extrusionOk="0">
                    <a:moveTo>
                      <a:pt x="0" y="5157"/>
                    </a:moveTo>
                    <a:lnTo>
                      <a:pt x="9592" y="5157"/>
                    </a:lnTo>
                    <a:lnTo>
                      <a:pt x="9592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45" name="Google Shape;845;p21"/>
              <p:cNvSpPr/>
              <p:nvPr/>
            </p:nvSpPr>
            <p:spPr>
              <a:xfrm>
                <a:off x="1988850" y="2452425"/>
                <a:ext cx="239800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2" h="5157" fill="none" extrusionOk="0">
                    <a:moveTo>
                      <a:pt x="9592" y="1"/>
                    </a:moveTo>
                    <a:lnTo>
                      <a:pt x="9592" y="5157"/>
                    </a:lnTo>
                    <a:lnTo>
                      <a:pt x="0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46" name="Google Shape;846;p21"/>
              <p:cNvSpPr/>
              <p:nvPr/>
            </p:nvSpPr>
            <p:spPr>
              <a:xfrm>
                <a:off x="2108375" y="2386175"/>
                <a:ext cx="240550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622" h="7807" fill="none" extrusionOk="0">
                    <a:moveTo>
                      <a:pt x="1" y="5185"/>
                    </a:moveTo>
                    <a:lnTo>
                      <a:pt x="1" y="1"/>
                    </a:lnTo>
                    <a:lnTo>
                      <a:pt x="9621" y="1"/>
                    </a:lnTo>
                    <a:lnTo>
                      <a:pt x="9621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47" name="Google Shape;847;p21"/>
              <p:cNvSpPr/>
              <p:nvPr/>
            </p:nvSpPr>
            <p:spPr>
              <a:xfrm>
                <a:off x="1985950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1" y="7807"/>
                    </a:moveTo>
                    <a:lnTo>
                      <a:pt x="1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48" name="Google Shape;848;p21"/>
              <p:cNvSpPr/>
              <p:nvPr/>
            </p:nvSpPr>
            <p:spPr>
              <a:xfrm>
                <a:off x="2456900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1" y="5157"/>
                    </a:moveTo>
                    <a:lnTo>
                      <a:pt x="9593" y="5157"/>
                    </a:lnTo>
                    <a:lnTo>
                      <a:pt x="9593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49" name="Google Shape;849;p21"/>
              <p:cNvSpPr/>
              <p:nvPr/>
            </p:nvSpPr>
            <p:spPr>
              <a:xfrm>
                <a:off x="2456900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9593" y="1"/>
                    </a:moveTo>
                    <a:lnTo>
                      <a:pt x="9593" y="5157"/>
                    </a:lnTo>
                    <a:lnTo>
                      <a:pt x="1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0" name="Google Shape;850;p21"/>
              <p:cNvSpPr/>
              <p:nvPr/>
            </p:nvSpPr>
            <p:spPr>
              <a:xfrm>
                <a:off x="2576450" y="2386175"/>
                <a:ext cx="2405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621" h="7807" fill="none" extrusionOk="0">
                    <a:moveTo>
                      <a:pt x="0" y="5185"/>
                    </a:moveTo>
                    <a:lnTo>
                      <a:pt x="0" y="1"/>
                    </a:lnTo>
                    <a:lnTo>
                      <a:pt x="9621" y="1"/>
                    </a:lnTo>
                    <a:lnTo>
                      <a:pt x="9621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1" name="Google Shape;851;p21"/>
              <p:cNvSpPr/>
              <p:nvPr/>
            </p:nvSpPr>
            <p:spPr>
              <a:xfrm>
                <a:off x="2454025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1" y="7807"/>
                    </a:moveTo>
                    <a:lnTo>
                      <a:pt x="1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2" name="Google Shape;852;p21"/>
              <p:cNvSpPr/>
              <p:nvPr/>
            </p:nvSpPr>
            <p:spPr>
              <a:xfrm>
                <a:off x="2924975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0" y="5157"/>
                    </a:moveTo>
                    <a:lnTo>
                      <a:pt x="9592" y="5157"/>
                    </a:lnTo>
                    <a:lnTo>
                      <a:pt x="9592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3" name="Google Shape;853;p21"/>
              <p:cNvSpPr/>
              <p:nvPr/>
            </p:nvSpPr>
            <p:spPr>
              <a:xfrm>
                <a:off x="2924975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9592" y="1"/>
                    </a:moveTo>
                    <a:lnTo>
                      <a:pt x="9592" y="5157"/>
                    </a:lnTo>
                    <a:lnTo>
                      <a:pt x="0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4" name="Google Shape;854;p21"/>
              <p:cNvSpPr/>
              <p:nvPr/>
            </p:nvSpPr>
            <p:spPr>
              <a:xfrm>
                <a:off x="3044500" y="2386175"/>
                <a:ext cx="240550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622" h="7807" fill="none" extrusionOk="0">
                    <a:moveTo>
                      <a:pt x="1" y="5185"/>
                    </a:moveTo>
                    <a:lnTo>
                      <a:pt x="1" y="1"/>
                    </a:lnTo>
                    <a:lnTo>
                      <a:pt x="9621" y="1"/>
                    </a:lnTo>
                    <a:lnTo>
                      <a:pt x="9621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5" name="Google Shape;855;p21"/>
              <p:cNvSpPr/>
              <p:nvPr/>
            </p:nvSpPr>
            <p:spPr>
              <a:xfrm>
                <a:off x="2922100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0" y="7807"/>
                    </a:moveTo>
                    <a:lnTo>
                      <a:pt x="0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6" name="Google Shape;856;p21"/>
              <p:cNvSpPr/>
              <p:nvPr/>
            </p:nvSpPr>
            <p:spPr>
              <a:xfrm>
                <a:off x="3393025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1" y="5157"/>
                    </a:moveTo>
                    <a:lnTo>
                      <a:pt x="9593" y="5157"/>
                    </a:lnTo>
                    <a:lnTo>
                      <a:pt x="9593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7" name="Google Shape;857;p21"/>
              <p:cNvSpPr/>
              <p:nvPr/>
            </p:nvSpPr>
            <p:spPr>
              <a:xfrm>
                <a:off x="3393025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9593" y="1"/>
                    </a:moveTo>
                    <a:lnTo>
                      <a:pt x="9593" y="5157"/>
                    </a:lnTo>
                    <a:lnTo>
                      <a:pt x="1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8" name="Google Shape;858;p21"/>
              <p:cNvSpPr/>
              <p:nvPr/>
            </p:nvSpPr>
            <p:spPr>
              <a:xfrm>
                <a:off x="3512575" y="2386175"/>
                <a:ext cx="2405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621" h="7807" fill="none" extrusionOk="0">
                    <a:moveTo>
                      <a:pt x="0" y="5185"/>
                    </a:moveTo>
                    <a:lnTo>
                      <a:pt x="0" y="1"/>
                    </a:lnTo>
                    <a:lnTo>
                      <a:pt x="9621" y="1"/>
                    </a:lnTo>
                    <a:lnTo>
                      <a:pt x="9621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9" name="Google Shape;859;p21"/>
              <p:cNvSpPr/>
              <p:nvPr/>
            </p:nvSpPr>
            <p:spPr>
              <a:xfrm>
                <a:off x="3390150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1" y="7807"/>
                    </a:moveTo>
                    <a:lnTo>
                      <a:pt x="1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0" name="Google Shape;860;p21"/>
              <p:cNvSpPr/>
              <p:nvPr/>
            </p:nvSpPr>
            <p:spPr>
              <a:xfrm>
                <a:off x="3861100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1" y="5157"/>
                    </a:moveTo>
                    <a:lnTo>
                      <a:pt x="9592" y="5157"/>
                    </a:lnTo>
                    <a:lnTo>
                      <a:pt x="9592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1" name="Google Shape;861;p21"/>
              <p:cNvSpPr/>
              <p:nvPr/>
            </p:nvSpPr>
            <p:spPr>
              <a:xfrm>
                <a:off x="3861100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9592" y="1"/>
                    </a:moveTo>
                    <a:lnTo>
                      <a:pt x="9592" y="5157"/>
                    </a:lnTo>
                    <a:lnTo>
                      <a:pt x="1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2" name="Google Shape;862;p21"/>
              <p:cNvSpPr/>
              <p:nvPr/>
            </p:nvSpPr>
            <p:spPr>
              <a:xfrm>
                <a:off x="3980650" y="2386175"/>
                <a:ext cx="2405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621" h="7807" fill="none" extrusionOk="0">
                    <a:moveTo>
                      <a:pt x="0" y="5185"/>
                    </a:moveTo>
                    <a:lnTo>
                      <a:pt x="0" y="1"/>
                    </a:lnTo>
                    <a:lnTo>
                      <a:pt x="9621" y="1"/>
                    </a:lnTo>
                    <a:lnTo>
                      <a:pt x="9621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3" name="Google Shape;863;p21"/>
              <p:cNvSpPr/>
              <p:nvPr/>
            </p:nvSpPr>
            <p:spPr>
              <a:xfrm>
                <a:off x="3858225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0" y="7807"/>
                    </a:moveTo>
                    <a:lnTo>
                      <a:pt x="0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4" name="Google Shape;864;p21"/>
              <p:cNvSpPr/>
              <p:nvPr/>
            </p:nvSpPr>
            <p:spPr>
              <a:xfrm>
                <a:off x="4329175" y="2452425"/>
                <a:ext cx="239800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2" h="5157" fill="none" extrusionOk="0">
                    <a:moveTo>
                      <a:pt x="0" y="5157"/>
                    </a:moveTo>
                    <a:lnTo>
                      <a:pt x="9592" y="5157"/>
                    </a:lnTo>
                    <a:lnTo>
                      <a:pt x="9592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5" name="Google Shape;865;p21"/>
              <p:cNvSpPr/>
              <p:nvPr/>
            </p:nvSpPr>
            <p:spPr>
              <a:xfrm>
                <a:off x="4329175" y="2452425"/>
                <a:ext cx="239800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2" h="5157" fill="none" extrusionOk="0">
                    <a:moveTo>
                      <a:pt x="9592" y="1"/>
                    </a:moveTo>
                    <a:lnTo>
                      <a:pt x="9592" y="5157"/>
                    </a:lnTo>
                    <a:lnTo>
                      <a:pt x="0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6" name="Google Shape;866;p21"/>
              <p:cNvSpPr/>
              <p:nvPr/>
            </p:nvSpPr>
            <p:spPr>
              <a:xfrm>
                <a:off x="4448700" y="2386175"/>
                <a:ext cx="240550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622" h="7807" fill="none" extrusionOk="0">
                    <a:moveTo>
                      <a:pt x="1" y="5185"/>
                    </a:moveTo>
                    <a:lnTo>
                      <a:pt x="1" y="1"/>
                    </a:lnTo>
                    <a:lnTo>
                      <a:pt x="9621" y="1"/>
                    </a:lnTo>
                    <a:lnTo>
                      <a:pt x="9621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7" name="Google Shape;867;p21"/>
              <p:cNvSpPr/>
              <p:nvPr/>
            </p:nvSpPr>
            <p:spPr>
              <a:xfrm>
                <a:off x="4322675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1" y="7807"/>
                    </a:moveTo>
                    <a:lnTo>
                      <a:pt x="1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8" name="Google Shape;868;p21"/>
              <p:cNvSpPr/>
              <p:nvPr/>
            </p:nvSpPr>
            <p:spPr>
              <a:xfrm>
                <a:off x="4797225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1" y="5157"/>
                    </a:moveTo>
                    <a:lnTo>
                      <a:pt x="9593" y="5157"/>
                    </a:lnTo>
                    <a:lnTo>
                      <a:pt x="9593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9" name="Google Shape;869;p21"/>
              <p:cNvSpPr/>
              <p:nvPr/>
            </p:nvSpPr>
            <p:spPr>
              <a:xfrm>
                <a:off x="4797225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9593" y="1"/>
                    </a:moveTo>
                    <a:lnTo>
                      <a:pt x="9593" y="5157"/>
                    </a:lnTo>
                    <a:lnTo>
                      <a:pt x="1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0" name="Google Shape;870;p21"/>
              <p:cNvSpPr/>
              <p:nvPr/>
            </p:nvSpPr>
            <p:spPr>
              <a:xfrm>
                <a:off x="4916775" y="2386175"/>
                <a:ext cx="2405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621" h="7807" fill="none" extrusionOk="0">
                    <a:moveTo>
                      <a:pt x="0" y="5185"/>
                    </a:moveTo>
                    <a:lnTo>
                      <a:pt x="0" y="1"/>
                    </a:lnTo>
                    <a:lnTo>
                      <a:pt x="9621" y="1"/>
                    </a:lnTo>
                    <a:lnTo>
                      <a:pt x="9621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1" name="Google Shape;871;p21"/>
              <p:cNvSpPr/>
              <p:nvPr/>
            </p:nvSpPr>
            <p:spPr>
              <a:xfrm>
                <a:off x="4790750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1" y="7807"/>
                    </a:moveTo>
                    <a:lnTo>
                      <a:pt x="1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2" name="Google Shape;872;p21"/>
              <p:cNvSpPr/>
              <p:nvPr/>
            </p:nvSpPr>
            <p:spPr>
              <a:xfrm>
                <a:off x="5265300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0" y="5157"/>
                    </a:moveTo>
                    <a:lnTo>
                      <a:pt x="9592" y="5157"/>
                    </a:lnTo>
                    <a:lnTo>
                      <a:pt x="9592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3" name="Google Shape;873;p21"/>
              <p:cNvSpPr/>
              <p:nvPr/>
            </p:nvSpPr>
            <p:spPr>
              <a:xfrm>
                <a:off x="5265300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9592" y="1"/>
                    </a:moveTo>
                    <a:lnTo>
                      <a:pt x="9592" y="5157"/>
                    </a:lnTo>
                    <a:lnTo>
                      <a:pt x="0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4" name="Google Shape;874;p21"/>
              <p:cNvSpPr/>
              <p:nvPr/>
            </p:nvSpPr>
            <p:spPr>
              <a:xfrm>
                <a:off x="5384825" y="2386175"/>
                <a:ext cx="23767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507" h="7807" fill="none" extrusionOk="0">
                    <a:moveTo>
                      <a:pt x="1" y="5185"/>
                    </a:moveTo>
                    <a:lnTo>
                      <a:pt x="1" y="1"/>
                    </a:lnTo>
                    <a:lnTo>
                      <a:pt x="9506" y="1"/>
                    </a:lnTo>
                    <a:lnTo>
                      <a:pt x="9506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5" name="Google Shape;875;p21"/>
              <p:cNvSpPr/>
              <p:nvPr/>
            </p:nvSpPr>
            <p:spPr>
              <a:xfrm>
                <a:off x="5258825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0" y="7807"/>
                    </a:moveTo>
                    <a:lnTo>
                      <a:pt x="0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6" name="Google Shape;876;p21"/>
              <p:cNvSpPr/>
              <p:nvPr/>
            </p:nvSpPr>
            <p:spPr>
              <a:xfrm>
                <a:off x="5733375" y="2452425"/>
                <a:ext cx="2369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477" h="5157" fill="none" extrusionOk="0">
                    <a:moveTo>
                      <a:pt x="0" y="5157"/>
                    </a:moveTo>
                    <a:lnTo>
                      <a:pt x="9477" y="5157"/>
                    </a:lnTo>
                    <a:lnTo>
                      <a:pt x="9477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7" name="Google Shape;877;p21"/>
              <p:cNvSpPr/>
              <p:nvPr/>
            </p:nvSpPr>
            <p:spPr>
              <a:xfrm>
                <a:off x="5733375" y="2452425"/>
                <a:ext cx="2369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477" h="5157" fill="none" extrusionOk="0">
                    <a:moveTo>
                      <a:pt x="9477" y="1"/>
                    </a:moveTo>
                    <a:lnTo>
                      <a:pt x="9477" y="5157"/>
                    </a:lnTo>
                    <a:lnTo>
                      <a:pt x="0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8" name="Google Shape;878;p21"/>
              <p:cNvSpPr/>
              <p:nvPr/>
            </p:nvSpPr>
            <p:spPr>
              <a:xfrm>
                <a:off x="5850025" y="2386175"/>
                <a:ext cx="2405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621" h="7807" fill="none" extrusionOk="0">
                    <a:moveTo>
                      <a:pt x="0" y="5185"/>
                    </a:moveTo>
                    <a:lnTo>
                      <a:pt x="0" y="1"/>
                    </a:lnTo>
                    <a:lnTo>
                      <a:pt x="9621" y="1"/>
                    </a:lnTo>
                    <a:lnTo>
                      <a:pt x="9621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9" name="Google Shape;879;p21"/>
              <p:cNvSpPr/>
              <p:nvPr/>
            </p:nvSpPr>
            <p:spPr>
              <a:xfrm>
                <a:off x="5726875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1" y="7807"/>
                    </a:moveTo>
                    <a:lnTo>
                      <a:pt x="1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80" name="Google Shape;880;p21"/>
              <p:cNvSpPr/>
              <p:nvPr/>
            </p:nvSpPr>
            <p:spPr>
              <a:xfrm>
                <a:off x="6198550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0" y="5157"/>
                    </a:moveTo>
                    <a:lnTo>
                      <a:pt x="9592" y="5157"/>
                    </a:lnTo>
                    <a:lnTo>
                      <a:pt x="9592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81" name="Google Shape;881;p21"/>
              <p:cNvSpPr/>
              <p:nvPr/>
            </p:nvSpPr>
            <p:spPr>
              <a:xfrm>
                <a:off x="6198550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9592" y="1"/>
                    </a:moveTo>
                    <a:lnTo>
                      <a:pt x="9592" y="5157"/>
                    </a:lnTo>
                    <a:lnTo>
                      <a:pt x="0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82" name="Google Shape;882;p21"/>
              <p:cNvSpPr/>
              <p:nvPr/>
            </p:nvSpPr>
            <p:spPr>
              <a:xfrm>
                <a:off x="6318075" y="2386175"/>
                <a:ext cx="240550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622" h="7807" fill="none" extrusionOk="0">
                    <a:moveTo>
                      <a:pt x="1" y="5185"/>
                    </a:moveTo>
                    <a:lnTo>
                      <a:pt x="1" y="1"/>
                    </a:lnTo>
                    <a:lnTo>
                      <a:pt x="9621" y="1"/>
                    </a:lnTo>
                    <a:lnTo>
                      <a:pt x="9621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83" name="Google Shape;883;p21"/>
              <p:cNvSpPr/>
              <p:nvPr/>
            </p:nvSpPr>
            <p:spPr>
              <a:xfrm>
                <a:off x="6194950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0" y="7807"/>
                    </a:moveTo>
                    <a:lnTo>
                      <a:pt x="0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84" name="Google Shape;884;p21"/>
              <p:cNvSpPr/>
              <p:nvPr/>
            </p:nvSpPr>
            <p:spPr>
              <a:xfrm>
                <a:off x="1049825" y="2272400"/>
                <a:ext cx="55088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20352" h="1" fill="none" extrusionOk="0">
                    <a:moveTo>
                      <a:pt x="1" y="1"/>
                    </a:moveTo>
                    <a:lnTo>
                      <a:pt x="220351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85" name="Google Shape;885;p21"/>
              <p:cNvSpPr/>
              <p:nvPr/>
            </p:nvSpPr>
            <p:spPr>
              <a:xfrm>
                <a:off x="1049825" y="2692225"/>
                <a:ext cx="55088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20352" h="1" fill="none" extrusionOk="0">
                    <a:moveTo>
                      <a:pt x="1" y="0"/>
                    </a:moveTo>
                    <a:lnTo>
                      <a:pt x="220351" y="0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886" name="Google Shape;886;p21"/>
            <p:cNvGrpSpPr/>
            <p:nvPr/>
          </p:nvGrpSpPr>
          <p:grpSpPr>
            <a:xfrm rot="-5400000">
              <a:off x="-2844068" y="3496192"/>
              <a:ext cx="6401226" cy="487866"/>
              <a:chOff x="1049825" y="2272400"/>
              <a:chExt cx="5508800" cy="419850"/>
            </a:xfrm>
          </p:grpSpPr>
          <p:sp>
            <p:nvSpPr>
              <p:cNvPr id="887" name="Google Shape;887;p21"/>
              <p:cNvSpPr/>
              <p:nvPr/>
            </p:nvSpPr>
            <p:spPr>
              <a:xfrm>
                <a:off x="1055600" y="2452425"/>
                <a:ext cx="2369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477" h="5157" fill="none" extrusionOk="0">
                    <a:moveTo>
                      <a:pt x="0" y="5157"/>
                    </a:moveTo>
                    <a:lnTo>
                      <a:pt x="9477" y="5157"/>
                    </a:lnTo>
                    <a:lnTo>
                      <a:pt x="9477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88" name="Google Shape;888;p21"/>
              <p:cNvSpPr/>
              <p:nvPr/>
            </p:nvSpPr>
            <p:spPr>
              <a:xfrm>
                <a:off x="1055600" y="2452425"/>
                <a:ext cx="2369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477" h="5157" fill="none" extrusionOk="0">
                    <a:moveTo>
                      <a:pt x="9477" y="1"/>
                    </a:moveTo>
                    <a:lnTo>
                      <a:pt x="9477" y="5157"/>
                    </a:lnTo>
                    <a:lnTo>
                      <a:pt x="0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89" name="Google Shape;889;p21"/>
              <p:cNvSpPr/>
              <p:nvPr/>
            </p:nvSpPr>
            <p:spPr>
              <a:xfrm>
                <a:off x="1175850" y="2386175"/>
                <a:ext cx="2369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477" h="7807" fill="none" extrusionOk="0">
                    <a:moveTo>
                      <a:pt x="0" y="5185"/>
                    </a:moveTo>
                    <a:lnTo>
                      <a:pt x="0" y="1"/>
                    </a:lnTo>
                    <a:lnTo>
                      <a:pt x="9477" y="1"/>
                    </a:lnTo>
                    <a:lnTo>
                      <a:pt x="9477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90" name="Google Shape;890;p21"/>
              <p:cNvSpPr/>
              <p:nvPr/>
            </p:nvSpPr>
            <p:spPr>
              <a:xfrm>
                <a:off x="1049825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1" y="7807"/>
                    </a:moveTo>
                    <a:lnTo>
                      <a:pt x="1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91" name="Google Shape;891;p21"/>
              <p:cNvSpPr/>
              <p:nvPr/>
            </p:nvSpPr>
            <p:spPr>
              <a:xfrm>
                <a:off x="1523650" y="2452425"/>
                <a:ext cx="236950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478" h="5157" fill="none" extrusionOk="0">
                    <a:moveTo>
                      <a:pt x="1" y="5157"/>
                    </a:moveTo>
                    <a:lnTo>
                      <a:pt x="9477" y="5157"/>
                    </a:lnTo>
                    <a:lnTo>
                      <a:pt x="9477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92" name="Google Shape;892;p21"/>
              <p:cNvSpPr/>
              <p:nvPr/>
            </p:nvSpPr>
            <p:spPr>
              <a:xfrm>
                <a:off x="1523650" y="2452425"/>
                <a:ext cx="236950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478" h="5157" fill="none" extrusionOk="0">
                    <a:moveTo>
                      <a:pt x="9477" y="1"/>
                    </a:moveTo>
                    <a:lnTo>
                      <a:pt x="9477" y="5157"/>
                    </a:lnTo>
                    <a:lnTo>
                      <a:pt x="1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93" name="Google Shape;893;p21"/>
              <p:cNvSpPr/>
              <p:nvPr/>
            </p:nvSpPr>
            <p:spPr>
              <a:xfrm>
                <a:off x="1640325" y="2386175"/>
                <a:ext cx="2405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621" h="7807" fill="none" extrusionOk="0">
                    <a:moveTo>
                      <a:pt x="0" y="5185"/>
                    </a:moveTo>
                    <a:lnTo>
                      <a:pt x="0" y="1"/>
                    </a:lnTo>
                    <a:lnTo>
                      <a:pt x="9621" y="1"/>
                    </a:lnTo>
                    <a:lnTo>
                      <a:pt x="9621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94" name="Google Shape;894;p21"/>
              <p:cNvSpPr/>
              <p:nvPr/>
            </p:nvSpPr>
            <p:spPr>
              <a:xfrm>
                <a:off x="1517900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0" y="7807"/>
                    </a:moveTo>
                    <a:lnTo>
                      <a:pt x="0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95" name="Google Shape;895;p21"/>
              <p:cNvSpPr/>
              <p:nvPr/>
            </p:nvSpPr>
            <p:spPr>
              <a:xfrm>
                <a:off x="1988850" y="2452425"/>
                <a:ext cx="239800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2" h="5157" fill="none" extrusionOk="0">
                    <a:moveTo>
                      <a:pt x="0" y="5157"/>
                    </a:moveTo>
                    <a:lnTo>
                      <a:pt x="9592" y="5157"/>
                    </a:lnTo>
                    <a:lnTo>
                      <a:pt x="9592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96" name="Google Shape;896;p21"/>
              <p:cNvSpPr/>
              <p:nvPr/>
            </p:nvSpPr>
            <p:spPr>
              <a:xfrm>
                <a:off x="1988850" y="2452425"/>
                <a:ext cx="239800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2" h="5157" fill="none" extrusionOk="0">
                    <a:moveTo>
                      <a:pt x="9592" y="1"/>
                    </a:moveTo>
                    <a:lnTo>
                      <a:pt x="9592" y="5157"/>
                    </a:lnTo>
                    <a:lnTo>
                      <a:pt x="0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97" name="Google Shape;897;p21"/>
              <p:cNvSpPr/>
              <p:nvPr/>
            </p:nvSpPr>
            <p:spPr>
              <a:xfrm>
                <a:off x="2108375" y="2386175"/>
                <a:ext cx="240550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622" h="7807" fill="none" extrusionOk="0">
                    <a:moveTo>
                      <a:pt x="1" y="5185"/>
                    </a:moveTo>
                    <a:lnTo>
                      <a:pt x="1" y="1"/>
                    </a:lnTo>
                    <a:lnTo>
                      <a:pt x="9621" y="1"/>
                    </a:lnTo>
                    <a:lnTo>
                      <a:pt x="9621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98" name="Google Shape;898;p21"/>
              <p:cNvSpPr/>
              <p:nvPr/>
            </p:nvSpPr>
            <p:spPr>
              <a:xfrm>
                <a:off x="1985950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1" y="7807"/>
                    </a:moveTo>
                    <a:lnTo>
                      <a:pt x="1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99" name="Google Shape;899;p21"/>
              <p:cNvSpPr/>
              <p:nvPr/>
            </p:nvSpPr>
            <p:spPr>
              <a:xfrm>
                <a:off x="2456900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1" y="5157"/>
                    </a:moveTo>
                    <a:lnTo>
                      <a:pt x="9593" y="5157"/>
                    </a:lnTo>
                    <a:lnTo>
                      <a:pt x="9593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00" name="Google Shape;900;p21"/>
              <p:cNvSpPr/>
              <p:nvPr/>
            </p:nvSpPr>
            <p:spPr>
              <a:xfrm>
                <a:off x="2456900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9593" y="1"/>
                    </a:moveTo>
                    <a:lnTo>
                      <a:pt x="9593" y="5157"/>
                    </a:lnTo>
                    <a:lnTo>
                      <a:pt x="1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01" name="Google Shape;901;p21"/>
              <p:cNvSpPr/>
              <p:nvPr/>
            </p:nvSpPr>
            <p:spPr>
              <a:xfrm>
                <a:off x="2576450" y="2386175"/>
                <a:ext cx="2405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621" h="7807" fill="none" extrusionOk="0">
                    <a:moveTo>
                      <a:pt x="0" y="5185"/>
                    </a:moveTo>
                    <a:lnTo>
                      <a:pt x="0" y="1"/>
                    </a:lnTo>
                    <a:lnTo>
                      <a:pt x="9621" y="1"/>
                    </a:lnTo>
                    <a:lnTo>
                      <a:pt x="9621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02" name="Google Shape;902;p21"/>
              <p:cNvSpPr/>
              <p:nvPr/>
            </p:nvSpPr>
            <p:spPr>
              <a:xfrm>
                <a:off x="2454025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1" y="7807"/>
                    </a:moveTo>
                    <a:lnTo>
                      <a:pt x="1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03" name="Google Shape;903;p21"/>
              <p:cNvSpPr/>
              <p:nvPr/>
            </p:nvSpPr>
            <p:spPr>
              <a:xfrm>
                <a:off x="2924975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0" y="5157"/>
                    </a:moveTo>
                    <a:lnTo>
                      <a:pt x="9592" y="5157"/>
                    </a:lnTo>
                    <a:lnTo>
                      <a:pt x="9592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04" name="Google Shape;904;p21"/>
              <p:cNvSpPr/>
              <p:nvPr/>
            </p:nvSpPr>
            <p:spPr>
              <a:xfrm>
                <a:off x="2924975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9592" y="1"/>
                    </a:moveTo>
                    <a:lnTo>
                      <a:pt x="9592" y="5157"/>
                    </a:lnTo>
                    <a:lnTo>
                      <a:pt x="0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05" name="Google Shape;905;p21"/>
              <p:cNvSpPr/>
              <p:nvPr/>
            </p:nvSpPr>
            <p:spPr>
              <a:xfrm>
                <a:off x="3044500" y="2386175"/>
                <a:ext cx="240550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622" h="7807" fill="none" extrusionOk="0">
                    <a:moveTo>
                      <a:pt x="1" y="5185"/>
                    </a:moveTo>
                    <a:lnTo>
                      <a:pt x="1" y="1"/>
                    </a:lnTo>
                    <a:lnTo>
                      <a:pt x="9621" y="1"/>
                    </a:lnTo>
                    <a:lnTo>
                      <a:pt x="9621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06" name="Google Shape;906;p21"/>
              <p:cNvSpPr/>
              <p:nvPr/>
            </p:nvSpPr>
            <p:spPr>
              <a:xfrm>
                <a:off x="2922100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0" y="7807"/>
                    </a:moveTo>
                    <a:lnTo>
                      <a:pt x="0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07" name="Google Shape;907;p21"/>
              <p:cNvSpPr/>
              <p:nvPr/>
            </p:nvSpPr>
            <p:spPr>
              <a:xfrm>
                <a:off x="3393025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1" y="5157"/>
                    </a:moveTo>
                    <a:lnTo>
                      <a:pt x="9593" y="5157"/>
                    </a:lnTo>
                    <a:lnTo>
                      <a:pt x="9593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08" name="Google Shape;908;p21"/>
              <p:cNvSpPr/>
              <p:nvPr/>
            </p:nvSpPr>
            <p:spPr>
              <a:xfrm>
                <a:off x="3393025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9593" y="1"/>
                    </a:moveTo>
                    <a:lnTo>
                      <a:pt x="9593" y="5157"/>
                    </a:lnTo>
                    <a:lnTo>
                      <a:pt x="1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09" name="Google Shape;909;p21"/>
              <p:cNvSpPr/>
              <p:nvPr/>
            </p:nvSpPr>
            <p:spPr>
              <a:xfrm>
                <a:off x="3512575" y="2386175"/>
                <a:ext cx="2405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621" h="7807" fill="none" extrusionOk="0">
                    <a:moveTo>
                      <a:pt x="0" y="5185"/>
                    </a:moveTo>
                    <a:lnTo>
                      <a:pt x="0" y="1"/>
                    </a:lnTo>
                    <a:lnTo>
                      <a:pt x="9621" y="1"/>
                    </a:lnTo>
                    <a:lnTo>
                      <a:pt x="9621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10" name="Google Shape;910;p21"/>
              <p:cNvSpPr/>
              <p:nvPr/>
            </p:nvSpPr>
            <p:spPr>
              <a:xfrm>
                <a:off x="3390150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1" y="7807"/>
                    </a:moveTo>
                    <a:lnTo>
                      <a:pt x="1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11" name="Google Shape;911;p21"/>
              <p:cNvSpPr/>
              <p:nvPr/>
            </p:nvSpPr>
            <p:spPr>
              <a:xfrm>
                <a:off x="3861100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1" y="5157"/>
                    </a:moveTo>
                    <a:lnTo>
                      <a:pt x="9592" y="5157"/>
                    </a:lnTo>
                    <a:lnTo>
                      <a:pt x="9592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12" name="Google Shape;912;p21"/>
              <p:cNvSpPr/>
              <p:nvPr/>
            </p:nvSpPr>
            <p:spPr>
              <a:xfrm>
                <a:off x="3861100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9592" y="1"/>
                    </a:moveTo>
                    <a:lnTo>
                      <a:pt x="9592" y="5157"/>
                    </a:lnTo>
                    <a:lnTo>
                      <a:pt x="1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13" name="Google Shape;913;p21"/>
              <p:cNvSpPr/>
              <p:nvPr/>
            </p:nvSpPr>
            <p:spPr>
              <a:xfrm>
                <a:off x="3980650" y="2386175"/>
                <a:ext cx="2405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621" h="7807" fill="none" extrusionOk="0">
                    <a:moveTo>
                      <a:pt x="0" y="5185"/>
                    </a:moveTo>
                    <a:lnTo>
                      <a:pt x="0" y="1"/>
                    </a:lnTo>
                    <a:lnTo>
                      <a:pt x="9621" y="1"/>
                    </a:lnTo>
                    <a:lnTo>
                      <a:pt x="9621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14" name="Google Shape;914;p21"/>
              <p:cNvSpPr/>
              <p:nvPr/>
            </p:nvSpPr>
            <p:spPr>
              <a:xfrm>
                <a:off x="3858225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0" y="7807"/>
                    </a:moveTo>
                    <a:lnTo>
                      <a:pt x="0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15" name="Google Shape;915;p21"/>
              <p:cNvSpPr/>
              <p:nvPr/>
            </p:nvSpPr>
            <p:spPr>
              <a:xfrm>
                <a:off x="4329175" y="2452425"/>
                <a:ext cx="239800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2" h="5157" fill="none" extrusionOk="0">
                    <a:moveTo>
                      <a:pt x="0" y="5157"/>
                    </a:moveTo>
                    <a:lnTo>
                      <a:pt x="9592" y="5157"/>
                    </a:lnTo>
                    <a:lnTo>
                      <a:pt x="9592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16" name="Google Shape;916;p21"/>
              <p:cNvSpPr/>
              <p:nvPr/>
            </p:nvSpPr>
            <p:spPr>
              <a:xfrm>
                <a:off x="4329175" y="2452425"/>
                <a:ext cx="239800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2" h="5157" fill="none" extrusionOk="0">
                    <a:moveTo>
                      <a:pt x="9592" y="1"/>
                    </a:moveTo>
                    <a:lnTo>
                      <a:pt x="9592" y="5157"/>
                    </a:lnTo>
                    <a:lnTo>
                      <a:pt x="0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17" name="Google Shape;917;p21"/>
              <p:cNvSpPr/>
              <p:nvPr/>
            </p:nvSpPr>
            <p:spPr>
              <a:xfrm>
                <a:off x="4448700" y="2386175"/>
                <a:ext cx="240550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622" h="7807" fill="none" extrusionOk="0">
                    <a:moveTo>
                      <a:pt x="1" y="5185"/>
                    </a:moveTo>
                    <a:lnTo>
                      <a:pt x="1" y="1"/>
                    </a:lnTo>
                    <a:lnTo>
                      <a:pt x="9621" y="1"/>
                    </a:lnTo>
                    <a:lnTo>
                      <a:pt x="9621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18" name="Google Shape;918;p21"/>
              <p:cNvSpPr/>
              <p:nvPr/>
            </p:nvSpPr>
            <p:spPr>
              <a:xfrm>
                <a:off x="4322675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1" y="7807"/>
                    </a:moveTo>
                    <a:lnTo>
                      <a:pt x="1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19" name="Google Shape;919;p21"/>
              <p:cNvSpPr/>
              <p:nvPr/>
            </p:nvSpPr>
            <p:spPr>
              <a:xfrm>
                <a:off x="4797225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1" y="5157"/>
                    </a:moveTo>
                    <a:lnTo>
                      <a:pt x="9593" y="5157"/>
                    </a:lnTo>
                    <a:lnTo>
                      <a:pt x="9593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20" name="Google Shape;920;p21"/>
              <p:cNvSpPr/>
              <p:nvPr/>
            </p:nvSpPr>
            <p:spPr>
              <a:xfrm>
                <a:off x="4797225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9593" y="1"/>
                    </a:moveTo>
                    <a:lnTo>
                      <a:pt x="9593" y="5157"/>
                    </a:lnTo>
                    <a:lnTo>
                      <a:pt x="1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21" name="Google Shape;921;p21"/>
              <p:cNvSpPr/>
              <p:nvPr/>
            </p:nvSpPr>
            <p:spPr>
              <a:xfrm>
                <a:off x="4916775" y="2386175"/>
                <a:ext cx="2405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621" h="7807" fill="none" extrusionOk="0">
                    <a:moveTo>
                      <a:pt x="0" y="5185"/>
                    </a:moveTo>
                    <a:lnTo>
                      <a:pt x="0" y="1"/>
                    </a:lnTo>
                    <a:lnTo>
                      <a:pt x="9621" y="1"/>
                    </a:lnTo>
                    <a:lnTo>
                      <a:pt x="9621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22" name="Google Shape;922;p21"/>
              <p:cNvSpPr/>
              <p:nvPr/>
            </p:nvSpPr>
            <p:spPr>
              <a:xfrm>
                <a:off x="4790750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1" y="7807"/>
                    </a:moveTo>
                    <a:lnTo>
                      <a:pt x="1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23" name="Google Shape;923;p21"/>
              <p:cNvSpPr/>
              <p:nvPr/>
            </p:nvSpPr>
            <p:spPr>
              <a:xfrm>
                <a:off x="5265300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0" y="5157"/>
                    </a:moveTo>
                    <a:lnTo>
                      <a:pt x="9592" y="5157"/>
                    </a:lnTo>
                    <a:lnTo>
                      <a:pt x="9592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24" name="Google Shape;924;p21"/>
              <p:cNvSpPr/>
              <p:nvPr/>
            </p:nvSpPr>
            <p:spPr>
              <a:xfrm>
                <a:off x="5265300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9592" y="1"/>
                    </a:moveTo>
                    <a:lnTo>
                      <a:pt x="9592" y="5157"/>
                    </a:lnTo>
                    <a:lnTo>
                      <a:pt x="0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25" name="Google Shape;925;p21"/>
              <p:cNvSpPr/>
              <p:nvPr/>
            </p:nvSpPr>
            <p:spPr>
              <a:xfrm>
                <a:off x="5384825" y="2386175"/>
                <a:ext cx="23767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507" h="7807" fill="none" extrusionOk="0">
                    <a:moveTo>
                      <a:pt x="1" y="5185"/>
                    </a:moveTo>
                    <a:lnTo>
                      <a:pt x="1" y="1"/>
                    </a:lnTo>
                    <a:lnTo>
                      <a:pt x="9506" y="1"/>
                    </a:lnTo>
                    <a:lnTo>
                      <a:pt x="9506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26" name="Google Shape;926;p21"/>
              <p:cNvSpPr/>
              <p:nvPr/>
            </p:nvSpPr>
            <p:spPr>
              <a:xfrm>
                <a:off x="5258825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0" y="7807"/>
                    </a:moveTo>
                    <a:lnTo>
                      <a:pt x="0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27" name="Google Shape;927;p21"/>
              <p:cNvSpPr/>
              <p:nvPr/>
            </p:nvSpPr>
            <p:spPr>
              <a:xfrm>
                <a:off x="5733375" y="2452425"/>
                <a:ext cx="2369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477" h="5157" fill="none" extrusionOk="0">
                    <a:moveTo>
                      <a:pt x="0" y="5157"/>
                    </a:moveTo>
                    <a:lnTo>
                      <a:pt x="9477" y="5157"/>
                    </a:lnTo>
                    <a:lnTo>
                      <a:pt x="9477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28" name="Google Shape;928;p21"/>
              <p:cNvSpPr/>
              <p:nvPr/>
            </p:nvSpPr>
            <p:spPr>
              <a:xfrm>
                <a:off x="5733375" y="2452425"/>
                <a:ext cx="2369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477" h="5157" fill="none" extrusionOk="0">
                    <a:moveTo>
                      <a:pt x="9477" y="1"/>
                    </a:moveTo>
                    <a:lnTo>
                      <a:pt x="9477" y="5157"/>
                    </a:lnTo>
                    <a:lnTo>
                      <a:pt x="0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29" name="Google Shape;929;p21"/>
              <p:cNvSpPr/>
              <p:nvPr/>
            </p:nvSpPr>
            <p:spPr>
              <a:xfrm>
                <a:off x="5850025" y="2386175"/>
                <a:ext cx="2405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621" h="7807" fill="none" extrusionOk="0">
                    <a:moveTo>
                      <a:pt x="0" y="5185"/>
                    </a:moveTo>
                    <a:lnTo>
                      <a:pt x="0" y="1"/>
                    </a:lnTo>
                    <a:lnTo>
                      <a:pt x="9621" y="1"/>
                    </a:lnTo>
                    <a:lnTo>
                      <a:pt x="9621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30" name="Google Shape;930;p21"/>
              <p:cNvSpPr/>
              <p:nvPr/>
            </p:nvSpPr>
            <p:spPr>
              <a:xfrm>
                <a:off x="5726875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1" y="7807"/>
                    </a:moveTo>
                    <a:lnTo>
                      <a:pt x="1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31" name="Google Shape;931;p21"/>
              <p:cNvSpPr/>
              <p:nvPr/>
            </p:nvSpPr>
            <p:spPr>
              <a:xfrm>
                <a:off x="6198550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0" y="5157"/>
                    </a:moveTo>
                    <a:lnTo>
                      <a:pt x="9592" y="5157"/>
                    </a:lnTo>
                    <a:lnTo>
                      <a:pt x="9592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32" name="Google Shape;932;p21"/>
              <p:cNvSpPr/>
              <p:nvPr/>
            </p:nvSpPr>
            <p:spPr>
              <a:xfrm>
                <a:off x="6198550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9592" y="1"/>
                    </a:moveTo>
                    <a:lnTo>
                      <a:pt x="9592" y="5157"/>
                    </a:lnTo>
                    <a:lnTo>
                      <a:pt x="0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33" name="Google Shape;933;p21"/>
              <p:cNvSpPr/>
              <p:nvPr/>
            </p:nvSpPr>
            <p:spPr>
              <a:xfrm>
                <a:off x="6318075" y="2386175"/>
                <a:ext cx="240550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622" h="7807" fill="none" extrusionOk="0">
                    <a:moveTo>
                      <a:pt x="1" y="5185"/>
                    </a:moveTo>
                    <a:lnTo>
                      <a:pt x="1" y="1"/>
                    </a:lnTo>
                    <a:lnTo>
                      <a:pt x="9621" y="1"/>
                    </a:lnTo>
                    <a:lnTo>
                      <a:pt x="9621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34" name="Google Shape;934;p21"/>
              <p:cNvSpPr/>
              <p:nvPr/>
            </p:nvSpPr>
            <p:spPr>
              <a:xfrm>
                <a:off x="6194950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0" y="7807"/>
                    </a:moveTo>
                    <a:lnTo>
                      <a:pt x="0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35" name="Google Shape;935;p21"/>
              <p:cNvSpPr/>
              <p:nvPr/>
            </p:nvSpPr>
            <p:spPr>
              <a:xfrm>
                <a:off x="1049825" y="2272400"/>
                <a:ext cx="55088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20352" h="1" fill="none" extrusionOk="0">
                    <a:moveTo>
                      <a:pt x="1" y="1"/>
                    </a:moveTo>
                    <a:lnTo>
                      <a:pt x="220351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36" name="Google Shape;936;p21"/>
              <p:cNvSpPr/>
              <p:nvPr/>
            </p:nvSpPr>
            <p:spPr>
              <a:xfrm>
                <a:off x="1049825" y="2692225"/>
                <a:ext cx="55088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20352" h="1" fill="none" extrusionOk="0">
                    <a:moveTo>
                      <a:pt x="1" y="0"/>
                    </a:moveTo>
                    <a:lnTo>
                      <a:pt x="220351" y="0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37" name="Google Shape;937;p21"/>
          <p:cNvGrpSpPr/>
          <p:nvPr/>
        </p:nvGrpSpPr>
        <p:grpSpPr>
          <a:xfrm>
            <a:off x="3400800" y="0"/>
            <a:ext cx="2342400" cy="5156703"/>
            <a:chOff x="3400800" y="0"/>
            <a:chExt cx="2342400" cy="5156703"/>
          </a:xfrm>
        </p:grpSpPr>
        <p:sp>
          <p:nvSpPr>
            <p:cNvPr id="938" name="Google Shape;938;p21"/>
            <p:cNvSpPr/>
            <p:nvPr/>
          </p:nvSpPr>
          <p:spPr>
            <a:xfrm>
              <a:off x="3400800" y="5037603"/>
              <a:ext cx="2342400" cy="119100"/>
            </a:xfrm>
            <a:prstGeom prst="rect">
              <a:avLst/>
            </a:prstGeom>
            <a:solidFill>
              <a:srgbClr val="D9CE99">
                <a:alpha val="57254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9" name="Google Shape;939;p21"/>
            <p:cNvSpPr/>
            <p:nvPr/>
          </p:nvSpPr>
          <p:spPr>
            <a:xfrm>
              <a:off x="3400800" y="0"/>
              <a:ext cx="2342400" cy="119100"/>
            </a:xfrm>
            <a:prstGeom prst="rect">
              <a:avLst/>
            </a:prstGeom>
            <a:solidFill>
              <a:srgbClr val="D9CE99">
                <a:alpha val="57254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_ONLY_1">
    <p:spTree>
      <p:nvGrpSpPr>
        <p:cNvPr id="1" name="Shape 9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1" name="Google Shape;941;p22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grpSp>
        <p:nvGrpSpPr>
          <p:cNvPr id="942" name="Google Shape;942;p22"/>
          <p:cNvGrpSpPr/>
          <p:nvPr/>
        </p:nvGrpSpPr>
        <p:grpSpPr>
          <a:xfrm>
            <a:off x="112612" y="-1797238"/>
            <a:ext cx="8918641" cy="8737976"/>
            <a:chOff x="112612" y="-1797238"/>
            <a:chExt cx="8918641" cy="8737976"/>
          </a:xfrm>
        </p:grpSpPr>
        <p:grpSp>
          <p:nvGrpSpPr>
            <p:cNvPr id="943" name="Google Shape;943;p22"/>
            <p:cNvGrpSpPr/>
            <p:nvPr/>
          </p:nvGrpSpPr>
          <p:grpSpPr>
            <a:xfrm rot="-5400000">
              <a:off x="5586707" y="3496192"/>
              <a:ext cx="6401226" cy="487866"/>
              <a:chOff x="1049825" y="2272400"/>
              <a:chExt cx="5508800" cy="419850"/>
            </a:xfrm>
          </p:grpSpPr>
          <p:sp>
            <p:nvSpPr>
              <p:cNvPr id="944" name="Google Shape;944;p22"/>
              <p:cNvSpPr/>
              <p:nvPr/>
            </p:nvSpPr>
            <p:spPr>
              <a:xfrm>
                <a:off x="1055600" y="2452425"/>
                <a:ext cx="2369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477" h="5157" fill="none" extrusionOk="0">
                    <a:moveTo>
                      <a:pt x="0" y="5157"/>
                    </a:moveTo>
                    <a:lnTo>
                      <a:pt x="9477" y="5157"/>
                    </a:lnTo>
                    <a:lnTo>
                      <a:pt x="9477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5" name="Google Shape;945;p22"/>
              <p:cNvSpPr/>
              <p:nvPr/>
            </p:nvSpPr>
            <p:spPr>
              <a:xfrm>
                <a:off x="1055600" y="2452425"/>
                <a:ext cx="2369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477" h="5157" fill="none" extrusionOk="0">
                    <a:moveTo>
                      <a:pt x="9477" y="1"/>
                    </a:moveTo>
                    <a:lnTo>
                      <a:pt x="9477" y="5157"/>
                    </a:lnTo>
                    <a:lnTo>
                      <a:pt x="0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6" name="Google Shape;946;p22"/>
              <p:cNvSpPr/>
              <p:nvPr/>
            </p:nvSpPr>
            <p:spPr>
              <a:xfrm>
                <a:off x="1175850" y="2386175"/>
                <a:ext cx="2369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477" h="7807" fill="none" extrusionOk="0">
                    <a:moveTo>
                      <a:pt x="0" y="5185"/>
                    </a:moveTo>
                    <a:lnTo>
                      <a:pt x="0" y="1"/>
                    </a:lnTo>
                    <a:lnTo>
                      <a:pt x="9477" y="1"/>
                    </a:lnTo>
                    <a:lnTo>
                      <a:pt x="9477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7" name="Google Shape;947;p22"/>
              <p:cNvSpPr/>
              <p:nvPr/>
            </p:nvSpPr>
            <p:spPr>
              <a:xfrm>
                <a:off x="1049825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1" y="7807"/>
                    </a:moveTo>
                    <a:lnTo>
                      <a:pt x="1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8" name="Google Shape;948;p22"/>
              <p:cNvSpPr/>
              <p:nvPr/>
            </p:nvSpPr>
            <p:spPr>
              <a:xfrm>
                <a:off x="1523650" y="2452425"/>
                <a:ext cx="236950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478" h="5157" fill="none" extrusionOk="0">
                    <a:moveTo>
                      <a:pt x="1" y="5157"/>
                    </a:moveTo>
                    <a:lnTo>
                      <a:pt x="9477" y="5157"/>
                    </a:lnTo>
                    <a:lnTo>
                      <a:pt x="9477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9" name="Google Shape;949;p22"/>
              <p:cNvSpPr/>
              <p:nvPr/>
            </p:nvSpPr>
            <p:spPr>
              <a:xfrm>
                <a:off x="1523650" y="2452425"/>
                <a:ext cx="236950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478" h="5157" fill="none" extrusionOk="0">
                    <a:moveTo>
                      <a:pt x="9477" y="1"/>
                    </a:moveTo>
                    <a:lnTo>
                      <a:pt x="9477" y="5157"/>
                    </a:lnTo>
                    <a:lnTo>
                      <a:pt x="1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0" name="Google Shape;950;p22"/>
              <p:cNvSpPr/>
              <p:nvPr/>
            </p:nvSpPr>
            <p:spPr>
              <a:xfrm>
                <a:off x="1640325" y="2386175"/>
                <a:ext cx="2405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621" h="7807" fill="none" extrusionOk="0">
                    <a:moveTo>
                      <a:pt x="0" y="5185"/>
                    </a:moveTo>
                    <a:lnTo>
                      <a:pt x="0" y="1"/>
                    </a:lnTo>
                    <a:lnTo>
                      <a:pt x="9621" y="1"/>
                    </a:lnTo>
                    <a:lnTo>
                      <a:pt x="9621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1" name="Google Shape;951;p22"/>
              <p:cNvSpPr/>
              <p:nvPr/>
            </p:nvSpPr>
            <p:spPr>
              <a:xfrm>
                <a:off x="1517900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0" y="7807"/>
                    </a:moveTo>
                    <a:lnTo>
                      <a:pt x="0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2" name="Google Shape;952;p22"/>
              <p:cNvSpPr/>
              <p:nvPr/>
            </p:nvSpPr>
            <p:spPr>
              <a:xfrm>
                <a:off x="1988850" y="2452425"/>
                <a:ext cx="239800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2" h="5157" fill="none" extrusionOk="0">
                    <a:moveTo>
                      <a:pt x="0" y="5157"/>
                    </a:moveTo>
                    <a:lnTo>
                      <a:pt x="9592" y="5157"/>
                    </a:lnTo>
                    <a:lnTo>
                      <a:pt x="9592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3" name="Google Shape;953;p22"/>
              <p:cNvSpPr/>
              <p:nvPr/>
            </p:nvSpPr>
            <p:spPr>
              <a:xfrm>
                <a:off x="1988850" y="2452425"/>
                <a:ext cx="239800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2" h="5157" fill="none" extrusionOk="0">
                    <a:moveTo>
                      <a:pt x="9592" y="1"/>
                    </a:moveTo>
                    <a:lnTo>
                      <a:pt x="9592" y="5157"/>
                    </a:lnTo>
                    <a:lnTo>
                      <a:pt x="0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4" name="Google Shape;954;p22"/>
              <p:cNvSpPr/>
              <p:nvPr/>
            </p:nvSpPr>
            <p:spPr>
              <a:xfrm>
                <a:off x="2108375" y="2386175"/>
                <a:ext cx="240550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622" h="7807" fill="none" extrusionOk="0">
                    <a:moveTo>
                      <a:pt x="1" y="5185"/>
                    </a:moveTo>
                    <a:lnTo>
                      <a:pt x="1" y="1"/>
                    </a:lnTo>
                    <a:lnTo>
                      <a:pt x="9621" y="1"/>
                    </a:lnTo>
                    <a:lnTo>
                      <a:pt x="9621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5" name="Google Shape;955;p22"/>
              <p:cNvSpPr/>
              <p:nvPr/>
            </p:nvSpPr>
            <p:spPr>
              <a:xfrm>
                <a:off x="1985950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1" y="7807"/>
                    </a:moveTo>
                    <a:lnTo>
                      <a:pt x="1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6" name="Google Shape;956;p22"/>
              <p:cNvSpPr/>
              <p:nvPr/>
            </p:nvSpPr>
            <p:spPr>
              <a:xfrm>
                <a:off x="2456900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1" y="5157"/>
                    </a:moveTo>
                    <a:lnTo>
                      <a:pt x="9593" y="5157"/>
                    </a:lnTo>
                    <a:lnTo>
                      <a:pt x="9593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7" name="Google Shape;957;p22"/>
              <p:cNvSpPr/>
              <p:nvPr/>
            </p:nvSpPr>
            <p:spPr>
              <a:xfrm>
                <a:off x="2456900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9593" y="1"/>
                    </a:moveTo>
                    <a:lnTo>
                      <a:pt x="9593" y="5157"/>
                    </a:lnTo>
                    <a:lnTo>
                      <a:pt x="1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8" name="Google Shape;958;p22"/>
              <p:cNvSpPr/>
              <p:nvPr/>
            </p:nvSpPr>
            <p:spPr>
              <a:xfrm>
                <a:off x="2576450" y="2386175"/>
                <a:ext cx="2405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621" h="7807" fill="none" extrusionOk="0">
                    <a:moveTo>
                      <a:pt x="0" y="5185"/>
                    </a:moveTo>
                    <a:lnTo>
                      <a:pt x="0" y="1"/>
                    </a:lnTo>
                    <a:lnTo>
                      <a:pt x="9621" y="1"/>
                    </a:lnTo>
                    <a:lnTo>
                      <a:pt x="9621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9" name="Google Shape;959;p22"/>
              <p:cNvSpPr/>
              <p:nvPr/>
            </p:nvSpPr>
            <p:spPr>
              <a:xfrm>
                <a:off x="2454025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1" y="7807"/>
                    </a:moveTo>
                    <a:lnTo>
                      <a:pt x="1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0" name="Google Shape;960;p22"/>
              <p:cNvSpPr/>
              <p:nvPr/>
            </p:nvSpPr>
            <p:spPr>
              <a:xfrm>
                <a:off x="2924975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0" y="5157"/>
                    </a:moveTo>
                    <a:lnTo>
                      <a:pt x="9592" y="5157"/>
                    </a:lnTo>
                    <a:lnTo>
                      <a:pt x="9592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1" name="Google Shape;961;p22"/>
              <p:cNvSpPr/>
              <p:nvPr/>
            </p:nvSpPr>
            <p:spPr>
              <a:xfrm>
                <a:off x="2924975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9592" y="1"/>
                    </a:moveTo>
                    <a:lnTo>
                      <a:pt x="9592" y="5157"/>
                    </a:lnTo>
                    <a:lnTo>
                      <a:pt x="0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2" name="Google Shape;962;p22"/>
              <p:cNvSpPr/>
              <p:nvPr/>
            </p:nvSpPr>
            <p:spPr>
              <a:xfrm>
                <a:off x="3044500" y="2386175"/>
                <a:ext cx="240550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622" h="7807" fill="none" extrusionOk="0">
                    <a:moveTo>
                      <a:pt x="1" y="5185"/>
                    </a:moveTo>
                    <a:lnTo>
                      <a:pt x="1" y="1"/>
                    </a:lnTo>
                    <a:lnTo>
                      <a:pt x="9621" y="1"/>
                    </a:lnTo>
                    <a:lnTo>
                      <a:pt x="9621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3" name="Google Shape;963;p22"/>
              <p:cNvSpPr/>
              <p:nvPr/>
            </p:nvSpPr>
            <p:spPr>
              <a:xfrm>
                <a:off x="2922100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0" y="7807"/>
                    </a:moveTo>
                    <a:lnTo>
                      <a:pt x="0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4" name="Google Shape;964;p22"/>
              <p:cNvSpPr/>
              <p:nvPr/>
            </p:nvSpPr>
            <p:spPr>
              <a:xfrm>
                <a:off x="3393025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1" y="5157"/>
                    </a:moveTo>
                    <a:lnTo>
                      <a:pt x="9593" y="5157"/>
                    </a:lnTo>
                    <a:lnTo>
                      <a:pt x="9593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5" name="Google Shape;965;p22"/>
              <p:cNvSpPr/>
              <p:nvPr/>
            </p:nvSpPr>
            <p:spPr>
              <a:xfrm>
                <a:off x="3393025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9593" y="1"/>
                    </a:moveTo>
                    <a:lnTo>
                      <a:pt x="9593" y="5157"/>
                    </a:lnTo>
                    <a:lnTo>
                      <a:pt x="1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6" name="Google Shape;966;p22"/>
              <p:cNvSpPr/>
              <p:nvPr/>
            </p:nvSpPr>
            <p:spPr>
              <a:xfrm>
                <a:off x="3512575" y="2386175"/>
                <a:ext cx="2405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621" h="7807" fill="none" extrusionOk="0">
                    <a:moveTo>
                      <a:pt x="0" y="5185"/>
                    </a:moveTo>
                    <a:lnTo>
                      <a:pt x="0" y="1"/>
                    </a:lnTo>
                    <a:lnTo>
                      <a:pt x="9621" y="1"/>
                    </a:lnTo>
                    <a:lnTo>
                      <a:pt x="9621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7" name="Google Shape;967;p22"/>
              <p:cNvSpPr/>
              <p:nvPr/>
            </p:nvSpPr>
            <p:spPr>
              <a:xfrm>
                <a:off x="3390150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1" y="7807"/>
                    </a:moveTo>
                    <a:lnTo>
                      <a:pt x="1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8" name="Google Shape;968;p22"/>
              <p:cNvSpPr/>
              <p:nvPr/>
            </p:nvSpPr>
            <p:spPr>
              <a:xfrm>
                <a:off x="3861100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1" y="5157"/>
                    </a:moveTo>
                    <a:lnTo>
                      <a:pt x="9592" y="5157"/>
                    </a:lnTo>
                    <a:lnTo>
                      <a:pt x="9592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9" name="Google Shape;969;p22"/>
              <p:cNvSpPr/>
              <p:nvPr/>
            </p:nvSpPr>
            <p:spPr>
              <a:xfrm>
                <a:off x="3861100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9592" y="1"/>
                    </a:moveTo>
                    <a:lnTo>
                      <a:pt x="9592" y="5157"/>
                    </a:lnTo>
                    <a:lnTo>
                      <a:pt x="1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0" name="Google Shape;970;p22"/>
              <p:cNvSpPr/>
              <p:nvPr/>
            </p:nvSpPr>
            <p:spPr>
              <a:xfrm>
                <a:off x="3980650" y="2386175"/>
                <a:ext cx="2405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621" h="7807" fill="none" extrusionOk="0">
                    <a:moveTo>
                      <a:pt x="0" y="5185"/>
                    </a:moveTo>
                    <a:lnTo>
                      <a:pt x="0" y="1"/>
                    </a:lnTo>
                    <a:lnTo>
                      <a:pt x="9621" y="1"/>
                    </a:lnTo>
                    <a:lnTo>
                      <a:pt x="9621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1" name="Google Shape;971;p22"/>
              <p:cNvSpPr/>
              <p:nvPr/>
            </p:nvSpPr>
            <p:spPr>
              <a:xfrm>
                <a:off x="3858225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0" y="7807"/>
                    </a:moveTo>
                    <a:lnTo>
                      <a:pt x="0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2" name="Google Shape;972;p22"/>
              <p:cNvSpPr/>
              <p:nvPr/>
            </p:nvSpPr>
            <p:spPr>
              <a:xfrm>
                <a:off x="4329175" y="2452425"/>
                <a:ext cx="239800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2" h="5157" fill="none" extrusionOk="0">
                    <a:moveTo>
                      <a:pt x="0" y="5157"/>
                    </a:moveTo>
                    <a:lnTo>
                      <a:pt x="9592" y="5157"/>
                    </a:lnTo>
                    <a:lnTo>
                      <a:pt x="9592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3" name="Google Shape;973;p22"/>
              <p:cNvSpPr/>
              <p:nvPr/>
            </p:nvSpPr>
            <p:spPr>
              <a:xfrm>
                <a:off x="4329175" y="2452425"/>
                <a:ext cx="239800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2" h="5157" fill="none" extrusionOk="0">
                    <a:moveTo>
                      <a:pt x="9592" y="1"/>
                    </a:moveTo>
                    <a:lnTo>
                      <a:pt x="9592" y="5157"/>
                    </a:lnTo>
                    <a:lnTo>
                      <a:pt x="0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4" name="Google Shape;974;p22"/>
              <p:cNvSpPr/>
              <p:nvPr/>
            </p:nvSpPr>
            <p:spPr>
              <a:xfrm>
                <a:off x="4448700" y="2386175"/>
                <a:ext cx="240550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622" h="7807" fill="none" extrusionOk="0">
                    <a:moveTo>
                      <a:pt x="1" y="5185"/>
                    </a:moveTo>
                    <a:lnTo>
                      <a:pt x="1" y="1"/>
                    </a:lnTo>
                    <a:lnTo>
                      <a:pt x="9621" y="1"/>
                    </a:lnTo>
                    <a:lnTo>
                      <a:pt x="9621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5" name="Google Shape;975;p22"/>
              <p:cNvSpPr/>
              <p:nvPr/>
            </p:nvSpPr>
            <p:spPr>
              <a:xfrm>
                <a:off x="4322675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1" y="7807"/>
                    </a:moveTo>
                    <a:lnTo>
                      <a:pt x="1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6" name="Google Shape;976;p22"/>
              <p:cNvSpPr/>
              <p:nvPr/>
            </p:nvSpPr>
            <p:spPr>
              <a:xfrm>
                <a:off x="4797225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1" y="5157"/>
                    </a:moveTo>
                    <a:lnTo>
                      <a:pt x="9593" y="5157"/>
                    </a:lnTo>
                    <a:lnTo>
                      <a:pt x="9593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7" name="Google Shape;977;p22"/>
              <p:cNvSpPr/>
              <p:nvPr/>
            </p:nvSpPr>
            <p:spPr>
              <a:xfrm>
                <a:off x="4797225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9593" y="1"/>
                    </a:moveTo>
                    <a:lnTo>
                      <a:pt x="9593" y="5157"/>
                    </a:lnTo>
                    <a:lnTo>
                      <a:pt x="1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8" name="Google Shape;978;p22"/>
              <p:cNvSpPr/>
              <p:nvPr/>
            </p:nvSpPr>
            <p:spPr>
              <a:xfrm>
                <a:off x="4916775" y="2386175"/>
                <a:ext cx="2405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621" h="7807" fill="none" extrusionOk="0">
                    <a:moveTo>
                      <a:pt x="0" y="5185"/>
                    </a:moveTo>
                    <a:lnTo>
                      <a:pt x="0" y="1"/>
                    </a:lnTo>
                    <a:lnTo>
                      <a:pt x="9621" y="1"/>
                    </a:lnTo>
                    <a:lnTo>
                      <a:pt x="9621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9" name="Google Shape;979;p22"/>
              <p:cNvSpPr/>
              <p:nvPr/>
            </p:nvSpPr>
            <p:spPr>
              <a:xfrm>
                <a:off x="4790750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1" y="7807"/>
                    </a:moveTo>
                    <a:lnTo>
                      <a:pt x="1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0" name="Google Shape;980;p22"/>
              <p:cNvSpPr/>
              <p:nvPr/>
            </p:nvSpPr>
            <p:spPr>
              <a:xfrm>
                <a:off x="5265300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0" y="5157"/>
                    </a:moveTo>
                    <a:lnTo>
                      <a:pt x="9592" y="5157"/>
                    </a:lnTo>
                    <a:lnTo>
                      <a:pt x="9592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1" name="Google Shape;981;p22"/>
              <p:cNvSpPr/>
              <p:nvPr/>
            </p:nvSpPr>
            <p:spPr>
              <a:xfrm>
                <a:off x="5265300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9592" y="1"/>
                    </a:moveTo>
                    <a:lnTo>
                      <a:pt x="9592" y="5157"/>
                    </a:lnTo>
                    <a:lnTo>
                      <a:pt x="0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2" name="Google Shape;982;p22"/>
              <p:cNvSpPr/>
              <p:nvPr/>
            </p:nvSpPr>
            <p:spPr>
              <a:xfrm>
                <a:off x="5384825" y="2386175"/>
                <a:ext cx="23767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507" h="7807" fill="none" extrusionOk="0">
                    <a:moveTo>
                      <a:pt x="1" y="5185"/>
                    </a:moveTo>
                    <a:lnTo>
                      <a:pt x="1" y="1"/>
                    </a:lnTo>
                    <a:lnTo>
                      <a:pt x="9506" y="1"/>
                    </a:lnTo>
                    <a:lnTo>
                      <a:pt x="9506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3" name="Google Shape;983;p22"/>
              <p:cNvSpPr/>
              <p:nvPr/>
            </p:nvSpPr>
            <p:spPr>
              <a:xfrm>
                <a:off x="5258825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0" y="7807"/>
                    </a:moveTo>
                    <a:lnTo>
                      <a:pt x="0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4" name="Google Shape;984;p22"/>
              <p:cNvSpPr/>
              <p:nvPr/>
            </p:nvSpPr>
            <p:spPr>
              <a:xfrm>
                <a:off x="5733375" y="2452425"/>
                <a:ext cx="2369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477" h="5157" fill="none" extrusionOk="0">
                    <a:moveTo>
                      <a:pt x="0" y="5157"/>
                    </a:moveTo>
                    <a:lnTo>
                      <a:pt x="9477" y="5157"/>
                    </a:lnTo>
                    <a:lnTo>
                      <a:pt x="9477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5" name="Google Shape;985;p22"/>
              <p:cNvSpPr/>
              <p:nvPr/>
            </p:nvSpPr>
            <p:spPr>
              <a:xfrm>
                <a:off x="5733375" y="2452425"/>
                <a:ext cx="2369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477" h="5157" fill="none" extrusionOk="0">
                    <a:moveTo>
                      <a:pt x="9477" y="1"/>
                    </a:moveTo>
                    <a:lnTo>
                      <a:pt x="9477" y="5157"/>
                    </a:lnTo>
                    <a:lnTo>
                      <a:pt x="0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6" name="Google Shape;986;p22"/>
              <p:cNvSpPr/>
              <p:nvPr/>
            </p:nvSpPr>
            <p:spPr>
              <a:xfrm>
                <a:off x="5850025" y="2386175"/>
                <a:ext cx="2405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621" h="7807" fill="none" extrusionOk="0">
                    <a:moveTo>
                      <a:pt x="0" y="5185"/>
                    </a:moveTo>
                    <a:lnTo>
                      <a:pt x="0" y="1"/>
                    </a:lnTo>
                    <a:lnTo>
                      <a:pt x="9621" y="1"/>
                    </a:lnTo>
                    <a:lnTo>
                      <a:pt x="9621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7" name="Google Shape;987;p22"/>
              <p:cNvSpPr/>
              <p:nvPr/>
            </p:nvSpPr>
            <p:spPr>
              <a:xfrm>
                <a:off x="5726875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1" y="7807"/>
                    </a:moveTo>
                    <a:lnTo>
                      <a:pt x="1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8" name="Google Shape;988;p22"/>
              <p:cNvSpPr/>
              <p:nvPr/>
            </p:nvSpPr>
            <p:spPr>
              <a:xfrm>
                <a:off x="6198550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0" y="5157"/>
                    </a:moveTo>
                    <a:lnTo>
                      <a:pt x="9592" y="5157"/>
                    </a:lnTo>
                    <a:lnTo>
                      <a:pt x="9592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9" name="Google Shape;989;p22"/>
              <p:cNvSpPr/>
              <p:nvPr/>
            </p:nvSpPr>
            <p:spPr>
              <a:xfrm>
                <a:off x="6198550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9592" y="1"/>
                    </a:moveTo>
                    <a:lnTo>
                      <a:pt x="9592" y="5157"/>
                    </a:lnTo>
                    <a:lnTo>
                      <a:pt x="0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0" name="Google Shape;990;p22"/>
              <p:cNvSpPr/>
              <p:nvPr/>
            </p:nvSpPr>
            <p:spPr>
              <a:xfrm>
                <a:off x="6318075" y="2386175"/>
                <a:ext cx="240550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622" h="7807" fill="none" extrusionOk="0">
                    <a:moveTo>
                      <a:pt x="1" y="5185"/>
                    </a:moveTo>
                    <a:lnTo>
                      <a:pt x="1" y="1"/>
                    </a:lnTo>
                    <a:lnTo>
                      <a:pt x="9621" y="1"/>
                    </a:lnTo>
                    <a:lnTo>
                      <a:pt x="9621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1" name="Google Shape;991;p22"/>
              <p:cNvSpPr/>
              <p:nvPr/>
            </p:nvSpPr>
            <p:spPr>
              <a:xfrm>
                <a:off x="6194950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0" y="7807"/>
                    </a:moveTo>
                    <a:lnTo>
                      <a:pt x="0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2" name="Google Shape;992;p22"/>
              <p:cNvSpPr/>
              <p:nvPr/>
            </p:nvSpPr>
            <p:spPr>
              <a:xfrm>
                <a:off x="1049825" y="2272400"/>
                <a:ext cx="55088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20352" h="1" fill="none" extrusionOk="0">
                    <a:moveTo>
                      <a:pt x="1" y="1"/>
                    </a:moveTo>
                    <a:lnTo>
                      <a:pt x="220351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3" name="Google Shape;993;p22"/>
              <p:cNvSpPr/>
              <p:nvPr/>
            </p:nvSpPr>
            <p:spPr>
              <a:xfrm>
                <a:off x="1049825" y="2692225"/>
                <a:ext cx="55088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20352" h="1" fill="none" extrusionOk="0">
                    <a:moveTo>
                      <a:pt x="1" y="0"/>
                    </a:moveTo>
                    <a:lnTo>
                      <a:pt x="220351" y="0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994" name="Google Shape;994;p22"/>
            <p:cNvGrpSpPr/>
            <p:nvPr/>
          </p:nvGrpSpPr>
          <p:grpSpPr>
            <a:xfrm rot="-5400000">
              <a:off x="-2844068" y="1159442"/>
              <a:ext cx="6401226" cy="487866"/>
              <a:chOff x="1049825" y="2272400"/>
              <a:chExt cx="5508800" cy="419850"/>
            </a:xfrm>
          </p:grpSpPr>
          <p:sp>
            <p:nvSpPr>
              <p:cNvPr id="995" name="Google Shape;995;p22"/>
              <p:cNvSpPr/>
              <p:nvPr/>
            </p:nvSpPr>
            <p:spPr>
              <a:xfrm>
                <a:off x="1055600" y="2452425"/>
                <a:ext cx="2369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477" h="5157" fill="none" extrusionOk="0">
                    <a:moveTo>
                      <a:pt x="0" y="5157"/>
                    </a:moveTo>
                    <a:lnTo>
                      <a:pt x="9477" y="5157"/>
                    </a:lnTo>
                    <a:lnTo>
                      <a:pt x="9477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6" name="Google Shape;996;p22"/>
              <p:cNvSpPr/>
              <p:nvPr/>
            </p:nvSpPr>
            <p:spPr>
              <a:xfrm>
                <a:off x="1055600" y="2452425"/>
                <a:ext cx="2369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477" h="5157" fill="none" extrusionOk="0">
                    <a:moveTo>
                      <a:pt x="9477" y="1"/>
                    </a:moveTo>
                    <a:lnTo>
                      <a:pt x="9477" y="5157"/>
                    </a:lnTo>
                    <a:lnTo>
                      <a:pt x="0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7" name="Google Shape;997;p22"/>
              <p:cNvSpPr/>
              <p:nvPr/>
            </p:nvSpPr>
            <p:spPr>
              <a:xfrm>
                <a:off x="1175850" y="2386175"/>
                <a:ext cx="2369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477" h="7807" fill="none" extrusionOk="0">
                    <a:moveTo>
                      <a:pt x="0" y="5185"/>
                    </a:moveTo>
                    <a:lnTo>
                      <a:pt x="0" y="1"/>
                    </a:lnTo>
                    <a:lnTo>
                      <a:pt x="9477" y="1"/>
                    </a:lnTo>
                    <a:lnTo>
                      <a:pt x="9477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8" name="Google Shape;998;p22"/>
              <p:cNvSpPr/>
              <p:nvPr/>
            </p:nvSpPr>
            <p:spPr>
              <a:xfrm>
                <a:off x="1049825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1" y="7807"/>
                    </a:moveTo>
                    <a:lnTo>
                      <a:pt x="1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9" name="Google Shape;999;p22"/>
              <p:cNvSpPr/>
              <p:nvPr/>
            </p:nvSpPr>
            <p:spPr>
              <a:xfrm>
                <a:off x="1523650" y="2452425"/>
                <a:ext cx="236950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478" h="5157" fill="none" extrusionOk="0">
                    <a:moveTo>
                      <a:pt x="1" y="5157"/>
                    </a:moveTo>
                    <a:lnTo>
                      <a:pt x="9477" y="5157"/>
                    </a:lnTo>
                    <a:lnTo>
                      <a:pt x="9477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00" name="Google Shape;1000;p22"/>
              <p:cNvSpPr/>
              <p:nvPr/>
            </p:nvSpPr>
            <p:spPr>
              <a:xfrm>
                <a:off x="1523650" y="2452425"/>
                <a:ext cx="236950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478" h="5157" fill="none" extrusionOk="0">
                    <a:moveTo>
                      <a:pt x="9477" y="1"/>
                    </a:moveTo>
                    <a:lnTo>
                      <a:pt x="9477" y="5157"/>
                    </a:lnTo>
                    <a:lnTo>
                      <a:pt x="1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01" name="Google Shape;1001;p22"/>
              <p:cNvSpPr/>
              <p:nvPr/>
            </p:nvSpPr>
            <p:spPr>
              <a:xfrm>
                <a:off x="1640325" y="2386175"/>
                <a:ext cx="2405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621" h="7807" fill="none" extrusionOk="0">
                    <a:moveTo>
                      <a:pt x="0" y="5185"/>
                    </a:moveTo>
                    <a:lnTo>
                      <a:pt x="0" y="1"/>
                    </a:lnTo>
                    <a:lnTo>
                      <a:pt x="9621" y="1"/>
                    </a:lnTo>
                    <a:lnTo>
                      <a:pt x="9621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02" name="Google Shape;1002;p22"/>
              <p:cNvSpPr/>
              <p:nvPr/>
            </p:nvSpPr>
            <p:spPr>
              <a:xfrm>
                <a:off x="1517900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0" y="7807"/>
                    </a:moveTo>
                    <a:lnTo>
                      <a:pt x="0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03" name="Google Shape;1003;p22"/>
              <p:cNvSpPr/>
              <p:nvPr/>
            </p:nvSpPr>
            <p:spPr>
              <a:xfrm>
                <a:off x="1988850" y="2452425"/>
                <a:ext cx="239800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2" h="5157" fill="none" extrusionOk="0">
                    <a:moveTo>
                      <a:pt x="0" y="5157"/>
                    </a:moveTo>
                    <a:lnTo>
                      <a:pt x="9592" y="5157"/>
                    </a:lnTo>
                    <a:lnTo>
                      <a:pt x="9592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04" name="Google Shape;1004;p22"/>
              <p:cNvSpPr/>
              <p:nvPr/>
            </p:nvSpPr>
            <p:spPr>
              <a:xfrm>
                <a:off x="1988850" y="2452425"/>
                <a:ext cx="239800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2" h="5157" fill="none" extrusionOk="0">
                    <a:moveTo>
                      <a:pt x="9592" y="1"/>
                    </a:moveTo>
                    <a:lnTo>
                      <a:pt x="9592" y="5157"/>
                    </a:lnTo>
                    <a:lnTo>
                      <a:pt x="0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05" name="Google Shape;1005;p22"/>
              <p:cNvSpPr/>
              <p:nvPr/>
            </p:nvSpPr>
            <p:spPr>
              <a:xfrm>
                <a:off x="2108375" y="2386175"/>
                <a:ext cx="240550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622" h="7807" fill="none" extrusionOk="0">
                    <a:moveTo>
                      <a:pt x="1" y="5185"/>
                    </a:moveTo>
                    <a:lnTo>
                      <a:pt x="1" y="1"/>
                    </a:lnTo>
                    <a:lnTo>
                      <a:pt x="9621" y="1"/>
                    </a:lnTo>
                    <a:lnTo>
                      <a:pt x="9621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06" name="Google Shape;1006;p22"/>
              <p:cNvSpPr/>
              <p:nvPr/>
            </p:nvSpPr>
            <p:spPr>
              <a:xfrm>
                <a:off x="1985950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1" y="7807"/>
                    </a:moveTo>
                    <a:lnTo>
                      <a:pt x="1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07" name="Google Shape;1007;p22"/>
              <p:cNvSpPr/>
              <p:nvPr/>
            </p:nvSpPr>
            <p:spPr>
              <a:xfrm>
                <a:off x="2456900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1" y="5157"/>
                    </a:moveTo>
                    <a:lnTo>
                      <a:pt x="9593" y="5157"/>
                    </a:lnTo>
                    <a:lnTo>
                      <a:pt x="9593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08" name="Google Shape;1008;p22"/>
              <p:cNvSpPr/>
              <p:nvPr/>
            </p:nvSpPr>
            <p:spPr>
              <a:xfrm>
                <a:off x="2456900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9593" y="1"/>
                    </a:moveTo>
                    <a:lnTo>
                      <a:pt x="9593" y="5157"/>
                    </a:lnTo>
                    <a:lnTo>
                      <a:pt x="1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09" name="Google Shape;1009;p22"/>
              <p:cNvSpPr/>
              <p:nvPr/>
            </p:nvSpPr>
            <p:spPr>
              <a:xfrm>
                <a:off x="2576450" y="2386175"/>
                <a:ext cx="2405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621" h="7807" fill="none" extrusionOk="0">
                    <a:moveTo>
                      <a:pt x="0" y="5185"/>
                    </a:moveTo>
                    <a:lnTo>
                      <a:pt x="0" y="1"/>
                    </a:lnTo>
                    <a:lnTo>
                      <a:pt x="9621" y="1"/>
                    </a:lnTo>
                    <a:lnTo>
                      <a:pt x="9621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10" name="Google Shape;1010;p22"/>
              <p:cNvSpPr/>
              <p:nvPr/>
            </p:nvSpPr>
            <p:spPr>
              <a:xfrm>
                <a:off x="2454025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1" y="7807"/>
                    </a:moveTo>
                    <a:lnTo>
                      <a:pt x="1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11" name="Google Shape;1011;p22"/>
              <p:cNvSpPr/>
              <p:nvPr/>
            </p:nvSpPr>
            <p:spPr>
              <a:xfrm>
                <a:off x="2924975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0" y="5157"/>
                    </a:moveTo>
                    <a:lnTo>
                      <a:pt x="9592" y="5157"/>
                    </a:lnTo>
                    <a:lnTo>
                      <a:pt x="9592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12" name="Google Shape;1012;p22"/>
              <p:cNvSpPr/>
              <p:nvPr/>
            </p:nvSpPr>
            <p:spPr>
              <a:xfrm>
                <a:off x="2924975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9592" y="1"/>
                    </a:moveTo>
                    <a:lnTo>
                      <a:pt x="9592" y="5157"/>
                    </a:lnTo>
                    <a:lnTo>
                      <a:pt x="0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13" name="Google Shape;1013;p22"/>
              <p:cNvSpPr/>
              <p:nvPr/>
            </p:nvSpPr>
            <p:spPr>
              <a:xfrm>
                <a:off x="3044500" y="2386175"/>
                <a:ext cx="240550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622" h="7807" fill="none" extrusionOk="0">
                    <a:moveTo>
                      <a:pt x="1" y="5185"/>
                    </a:moveTo>
                    <a:lnTo>
                      <a:pt x="1" y="1"/>
                    </a:lnTo>
                    <a:lnTo>
                      <a:pt x="9621" y="1"/>
                    </a:lnTo>
                    <a:lnTo>
                      <a:pt x="9621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14" name="Google Shape;1014;p22"/>
              <p:cNvSpPr/>
              <p:nvPr/>
            </p:nvSpPr>
            <p:spPr>
              <a:xfrm>
                <a:off x="2922100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0" y="7807"/>
                    </a:moveTo>
                    <a:lnTo>
                      <a:pt x="0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15" name="Google Shape;1015;p22"/>
              <p:cNvSpPr/>
              <p:nvPr/>
            </p:nvSpPr>
            <p:spPr>
              <a:xfrm>
                <a:off x="3393025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1" y="5157"/>
                    </a:moveTo>
                    <a:lnTo>
                      <a:pt x="9593" y="5157"/>
                    </a:lnTo>
                    <a:lnTo>
                      <a:pt x="9593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16" name="Google Shape;1016;p22"/>
              <p:cNvSpPr/>
              <p:nvPr/>
            </p:nvSpPr>
            <p:spPr>
              <a:xfrm>
                <a:off x="3393025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9593" y="1"/>
                    </a:moveTo>
                    <a:lnTo>
                      <a:pt x="9593" y="5157"/>
                    </a:lnTo>
                    <a:lnTo>
                      <a:pt x="1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17" name="Google Shape;1017;p22"/>
              <p:cNvSpPr/>
              <p:nvPr/>
            </p:nvSpPr>
            <p:spPr>
              <a:xfrm>
                <a:off x="3512575" y="2386175"/>
                <a:ext cx="2405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621" h="7807" fill="none" extrusionOk="0">
                    <a:moveTo>
                      <a:pt x="0" y="5185"/>
                    </a:moveTo>
                    <a:lnTo>
                      <a:pt x="0" y="1"/>
                    </a:lnTo>
                    <a:lnTo>
                      <a:pt x="9621" y="1"/>
                    </a:lnTo>
                    <a:lnTo>
                      <a:pt x="9621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18" name="Google Shape;1018;p22"/>
              <p:cNvSpPr/>
              <p:nvPr/>
            </p:nvSpPr>
            <p:spPr>
              <a:xfrm>
                <a:off x="3390150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1" y="7807"/>
                    </a:moveTo>
                    <a:lnTo>
                      <a:pt x="1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19" name="Google Shape;1019;p22"/>
              <p:cNvSpPr/>
              <p:nvPr/>
            </p:nvSpPr>
            <p:spPr>
              <a:xfrm>
                <a:off x="3861100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1" y="5157"/>
                    </a:moveTo>
                    <a:lnTo>
                      <a:pt x="9592" y="5157"/>
                    </a:lnTo>
                    <a:lnTo>
                      <a:pt x="9592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20" name="Google Shape;1020;p22"/>
              <p:cNvSpPr/>
              <p:nvPr/>
            </p:nvSpPr>
            <p:spPr>
              <a:xfrm>
                <a:off x="3861100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9592" y="1"/>
                    </a:moveTo>
                    <a:lnTo>
                      <a:pt x="9592" y="5157"/>
                    </a:lnTo>
                    <a:lnTo>
                      <a:pt x="1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21" name="Google Shape;1021;p22"/>
              <p:cNvSpPr/>
              <p:nvPr/>
            </p:nvSpPr>
            <p:spPr>
              <a:xfrm>
                <a:off x="3980650" y="2386175"/>
                <a:ext cx="2405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621" h="7807" fill="none" extrusionOk="0">
                    <a:moveTo>
                      <a:pt x="0" y="5185"/>
                    </a:moveTo>
                    <a:lnTo>
                      <a:pt x="0" y="1"/>
                    </a:lnTo>
                    <a:lnTo>
                      <a:pt x="9621" y="1"/>
                    </a:lnTo>
                    <a:lnTo>
                      <a:pt x="9621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22" name="Google Shape;1022;p22"/>
              <p:cNvSpPr/>
              <p:nvPr/>
            </p:nvSpPr>
            <p:spPr>
              <a:xfrm>
                <a:off x="3858225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0" y="7807"/>
                    </a:moveTo>
                    <a:lnTo>
                      <a:pt x="0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23" name="Google Shape;1023;p22"/>
              <p:cNvSpPr/>
              <p:nvPr/>
            </p:nvSpPr>
            <p:spPr>
              <a:xfrm>
                <a:off x="4329175" y="2452425"/>
                <a:ext cx="239800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2" h="5157" fill="none" extrusionOk="0">
                    <a:moveTo>
                      <a:pt x="0" y="5157"/>
                    </a:moveTo>
                    <a:lnTo>
                      <a:pt x="9592" y="5157"/>
                    </a:lnTo>
                    <a:lnTo>
                      <a:pt x="9592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24" name="Google Shape;1024;p22"/>
              <p:cNvSpPr/>
              <p:nvPr/>
            </p:nvSpPr>
            <p:spPr>
              <a:xfrm>
                <a:off x="4329175" y="2452425"/>
                <a:ext cx="239800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2" h="5157" fill="none" extrusionOk="0">
                    <a:moveTo>
                      <a:pt x="9592" y="1"/>
                    </a:moveTo>
                    <a:lnTo>
                      <a:pt x="9592" y="5157"/>
                    </a:lnTo>
                    <a:lnTo>
                      <a:pt x="0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25" name="Google Shape;1025;p22"/>
              <p:cNvSpPr/>
              <p:nvPr/>
            </p:nvSpPr>
            <p:spPr>
              <a:xfrm>
                <a:off x="4448700" y="2386175"/>
                <a:ext cx="240550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622" h="7807" fill="none" extrusionOk="0">
                    <a:moveTo>
                      <a:pt x="1" y="5185"/>
                    </a:moveTo>
                    <a:lnTo>
                      <a:pt x="1" y="1"/>
                    </a:lnTo>
                    <a:lnTo>
                      <a:pt x="9621" y="1"/>
                    </a:lnTo>
                    <a:lnTo>
                      <a:pt x="9621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26" name="Google Shape;1026;p22"/>
              <p:cNvSpPr/>
              <p:nvPr/>
            </p:nvSpPr>
            <p:spPr>
              <a:xfrm>
                <a:off x="4322675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1" y="7807"/>
                    </a:moveTo>
                    <a:lnTo>
                      <a:pt x="1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27" name="Google Shape;1027;p22"/>
              <p:cNvSpPr/>
              <p:nvPr/>
            </p:nvSpPr>
            <p:spPr>
              <a:xfrm>
                <a:off x="4797225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1" y="5157"/>
                    </a:moveTo>
                    <a:lnTo>
                      <a:pt x="9593" y="5157"/>
                    </a:lnTo>
                    <a:lnTo>
                      <a:pt x="9593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28" name="Google Shape;1028;p22"/>
              <p:cNvSpPr/>
              <p:nvPr/>
            </p:nvSpPr>
            <p:spPr>
              <a:xfrm>
                <a:off x="4797225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9593" y="1"/>
                    </a:moveTo>
                    <a:lnTo>
                      <a:pt x="9593" y="5157"/>
                    </a:lnTo>
                    <a:lnTo>
                      <a:pt x="1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29" name="Google Shape;1029;p22"/>
              <p:cNvSpPr/>
              <p:nvPr/>
            </p:nvSpPr>
            <p:spPr>
              <a:xfrm>
                <a:off x="4916775" y="2386175"/>
                <a:ext cx="2405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621" h="7807" fill="none" extrusionOk="0">
                    <a:moveTo>
                      <a:pt x="0" y="5185"/>
                    </a:moveTo>
                    <a:lnTo>
                      <a:pt x="0" y="1"/>
                    </a:lnTo>
                    <a:lnTo>
                      <a:pt x="9621" y="1"/>
                    </a:lnTo>
                    <a:lnTo>
                      <a:pt x="9621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30" name="Google Shape;1030;p22"/>
              <p:cNvSpPr/>
              <p:nvPr/>
            </p:nvSpPr>
            <p:spPr>
              <a:xfrm>
                <a:off x="4790750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1" y="7807"/>
                    </a:moveTo>
                    <a:lnTo>
                      <a:pt x="1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31" name="Google Shape;1031;p22"/>
              <p:cNvSpPr/>
              <p:nvPr/>
            </p:nvSpPr>
            <p:spPr>
              <a:xfrm>
                <a:off x="5265300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0" y="5157"/>
                    </a:moveTo>
                    <a:lnTo>
                      <a:pt x="9592" y="5157"/>
                    </a:lnTo>
                    <a:lnTo>
                      <a:pt x="9592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32" name="Google Shape;1032;p22"/>
              <p:cNvSpPr/>
              <p:nvPr/>
            </p:nvSpPr>
            <p:spPr>
              <a:xfrm>
                <a:off x="5265300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9592" y="1"/>
                    </a:moveTo>
                    <a:lnTo>
                      <a:pt x="9592" y="5157"/>
                    </a:lnTo>
                    <a:lnTo>
                      <a:pt x="0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33" name="Google Shape;1033;p22"/>
              <p:cNvSpPr/>
              <p:nvPr/>
            </p:nvSpPr>
            <p:spPr>
              <a:xfrm>
                <a:off x="5384825" y="2386175"/>
                <a:ext cx="23767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507" h="7807" fill="none" extrusionOk="0">
                    <a:moveTo>
                      <a:pt x="1" y="5185"/>
                    </a:moveTo>
                    <a:lnTo>
                      <a:pt x="1" y="1"/>
                    </a:lnTo>
                    <a:lnTo>
                      <a:pt x="9506" y="1"/>
                    </a:lnTo>
                    <a:lnTo>
                      <a:pt x="9506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34" name="Google Shape;1034;p22"/>
              <p:cNvSpPr/>
              <p:nvPr/>
            </p:nvSpPr>
            <p:spPr>
              <a:xfrm>
                <a:off x="5258825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0" y="7807"/>
                    </a:moveTo>
                    <a:lnTo>
                      <a:pt x="0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35" name="Google Shape;1035;p22"/>
              <p:cNvSpPr/>
              <p:nvPr/>
            </p:nvSpPr>
            <p:spPr>
              <a:xfrm>
                <a:off x="5733375" y="2452425"/>
                <a:ext cx="2369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477" h="5157" fill="none" extrusionOk="0">
                    <a:moveTo>
                      <a:pt x="0" y="5157"/>
                    </a:moveTo>
                    <a:lnTo>
                      <a:pt x="9477" y="5157"/>
                    </a:lnTo>
                    <a:lnTo>
                      <a:pt x="9477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36" name="Google Shape;1036;p22"/>
              <p:cNvSpPr/>
              <p:nvPr/>
            </p:nvSpPr>
            <p:spPr>
              <a:xfrm>
                <a:off x="5733375" y="2452425"/>
                <a:ext cx="2369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477" h="5157" fill="none" extrusionOk="0">
                    <a:moveTo>
                      <a:pt x="9477" y="1"/>
                    </a:moveTo>
                    <a:lnTo>
                      <a:pt x="9477" y="5157"/>
                    </a:lnTo>
                    <a:lnTo>
                      <a:pt x="0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37" name="Google Shape;1037;p22"/>
              <p:cNvSpPr/>
              <p:nvPr/>
            </p:nvSpPr>
            <p:spPr>
              <a:xfrm>
                <a:off x="5850025" y="2386175"/>
                <a:ext cx="2405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621" h="7807" fill="none" extrusionOk="0">
                    <a:moveTo>
                      <a:pt x="0" y="5185"/>
                    </a:moveTo>
                    <a:lnTo>
                      <a:pt x="0" y="1"/>
                    </a:lnTo>
                    <a:lnTo>
                      <a:pt x="9621" y="1"/>
                    </a:lnTo>
                    <a:lnTo>
                      <a:pt x="9621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38" name="Google Shape;1038;p22"/>
              <p:cNvSpPr/>
              <p:nvPr/>
            </p:nvSpPr>
            <p:spPr>
              <a:xfrm>
                <a:off x="5726875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1" y="7807"/>
                    </a:moveTo>
                    <a:lnTo>
                      <a:pt x="1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39" name="Google Shape;1039;p22"/>
              <p:cNvSpPr/>
              <p:nvPr/>
            </p:nvSpPr>
            <p:spPr>
              <a:xfrm>
                <a:off x="6198550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0" y="5157"/>
                    </a:moveTo>
                    <a:lnTo>
                      <a:pt x="9592" y="5157"/>
                    </a:lnTo>
                    <a:lnTo>
                      <a:pt x="9592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40" name="Google Shape;1040;p22"/>
              <p:cNvSpPr/>
              <p:nvPr/>
            </p:nvSpPr>
            <p:spPr>
              <a:xfrm>
                <a:off x="6198550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9592" y="1"/>
                    </a:moveTo>
                    <a:lnTo>
                      <a:pt x="9592" y="5157"/>
                    </a:lnTo>
                    <a:lnTo>
                      <a:pt x="0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41" name="Google Shape;1041;p22"/>
              <p:cNvSpPr/>
              <p:nvPr/>
            </p:nvSpPr>
            <p:spPr>
              <a:xfrm>
                <a:off x="6318075" y="2386175"/>
                <a:ext cx="240550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622" h="7807" fill="none" extrusionOk="0">
                    <a:moveTo>
                      <a:pt x="1" y="5185"/>
                    </a:moveTo>
                    <a:lnTo>
                      <a:pt x="1" y="1"/>
                    </a:lnTo>
                    <a:lnTo>
                      <a:pt x="9621" y="1"/>
                    </a:lnTo>
                    <a:lnTo>
                      <a:pt x="9621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42" name="Google Shape;1042;p22"/>
              <p:cNvSpPr/>
              <p:nvPr/>
            </p:nvSpPr>
            <p:spPr>
              <a:xfrm>
                <a:off x="6194950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0" y="7807"/>
                    </a:moveTo>
                    <a:lnTo>
                      <a:pt x="0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43" name="Google Shape;1043;p22"/>
              <p:cNvSpPr/>
              <p:nvPr/>
            </p:nvSpPr>
            <p:spPr>
              <a:xfrm>
                <a:off x="1049825" y="2272400"/>
                <a:ext cx="55088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20352" h="1" fill="none" extrusionOk="0">
                    <a:moveTo>
                      <a:pt x="1" y="1"/>
                    </a:moveTo>
                    <a:lnTo>
                      <a:pt x="220351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44" name="Google Shape;1044;p22"/>
              <p:cNvSpPr/>
              <p:nvPr/>
            </p:nvSpPr>
            <p:spPr>
              <a:xfrm>
                <a:off x="1049825" y="2692225"/>
                <a:ext cx="55088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20352" h="1" fill="none" extrusionOk="0">
                    <a:moveTo>
                      <a:pt x="1" y="0"/>
                    </a:moveTo>
                    <a:lnTo>
                      <a:pt x="220351" y="0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045" name="Google Shape;1045;p22"/>
          <p:cNvGrpSpPr/>
          <p:nvPr/>
        </p:nvGrpSpPr>
        <p:grpSpPr>
          <a:xfrm>
            <a:off x="3400800" y="0"/>
            <a:ext cx="2342400" cy="5156703"/>
            <a:chOff x="3400800" y="0"/>
            <a:chExt cx="2342400" cy="5156703"/>
          </a:xfrm>
        </p:grpSpPr>
        <p:sp>
          <p:nvSpPr>
            <p:cNvPr id="1046" name="Google Shape;1046;p22"/>
            <p:cNvSpPr/>
            <p:nvPr/>
          </p:nvSpPr>
          <p:spPr>
            <a:xfrm>
              <a:off x="3400800" y="5037603"/>
              <a:ext cx="2342400" cy="119100"/>
            </a:xfrm>
            <a:prstGeom prst="rect">
              <a:avLst/>
            </a:prstGeom>
            <a:solidFill>
              <a:srgbClr val="D9CE99">
                <a:alpha val="57254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7" name="Google Shape;1047;p22"/>
            <p:cNvSpPr/>
            <p:nvPr/>
          </p:nvSpPr>
          <p:spPr>
            <a:xfrm>
              <a:off x="3400800" y="0"/>
              <a:ext cx="2342400" cy="119100"/>
            </a:xfrm>
            <a:prstGeom prst="rect">
              <a:avLst/>
            </a:prstGeom>
            <a:solidFill>
              <a:srgbClr val="D9CE99">
                <a:alpha val="57254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CUSTOM_6">
    <p:spTree>
      <p:nvGrpSpPr>
        <p:cNvPr id="1" name="Shape 10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" name="Google Shape;1049;p23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1050" name="Google Shape;1050;p23"/>
          <p:cNvSpPr txBox="1">
            <a:spLocks noGrp="1"/>
          </p:cNvSpPr>
          <p:nvPr>
            <p:ph type="subTitle" idx="1"/>
          </p:nvPr>
        </p:nvSpPr>
        <p:spPr>
          <a:xfrm>
            <a:off x="1150500" y="3127359"/>
            <a:ext cx="2077800" cy="77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1" name="Google Shape;1051;p23"/>
          <p:cNvSpPr txBox="1">
            <a:spLocks noGrp="1"/>
          </p:cNvSpPr>
          <p:nvPr>
            <p:ph type="subTitle" idx="2"/>
          </p:nvPr>
        </p:nvSpPr>
        <p:spPr>
          <a:xfrm>
            <a:off x="3533107" y="3127359"/>
            <a:ext cx="2077800" cy="77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2" name="Google Shape;1052;p23"/>
          <p:cNvSpPr txBox="1">
            <a:spLocks noGrp="1"/>
          </p:cNvSpPr>
          <p:nvPr>
            <p:ph type="subTitle" idx="3"/>
          </p:nvPr>
        </p:nvSpPr>
        <p:spPr>
          <a:xfrm>
            <a:off x="5915696" y="3127359"/>
            <a:ext cx="2077800" cy="77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3" name="Google Shape;1053;p23"/>
          <p:cNvSpPr txBox="1">
            <a:spLocks noGrp="1"/>
          </p:cNvSpPr>
          <p:nvPr>
            <p:ph type="subTitle" idx="4"/>
          </p:nvPr>
        </p:nvSpPr>
        <p:spPr>
          <a:xfrm>
            <a:off x="1150500" y="2774159"/>
            <a:ext cx="2077800" cy="42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inzel"/>
              <a:buNone/>
              <a:defRPr sz="2200">
                <a:solidFill>
                  <a:schemeClr val="dk1"/>
                </a:solidFill>
                <a:latin typeface="Cinzel Medium"/>
                <a:ea typeface="Cinzel Medium"/>
                <a:cs typeface="Cinzel Medium"/>
                <a:sym typeface="Cinzel Medium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inzel"/>
              <a:buNone/>
              <a:defRPr sz="2400">
                <a:latin typeface="Cinzel"/>
                <a:ea typeface="Cinzel"/>
                <a:cs typeface="Cinzel"/>
                <a:sym typeface="Cinzel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inzel"/>
              <a:buNone/>
              <a:defRPr sz="2400">
                <a:latin typeface="Cinzel"/>
                <a:ea typeface="Cinzel"/>
                <a:cs typeface="Cinzel"/>
                <a:sym typeface="Cinzel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inzel"/>
              <a:buNone/>
              <a:defRPr sz="2400">
                <a:latin typeface="Cinzel"/>
                <a:ea typeface="Cinzel"/>
                <a:cs typeface="Cinzel"/>
                <a:sym typeface="Cinzel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inzel"/>
              <a:buNone/>
              <a:defRPr sz="2400">
                <a:latin typeface="Cinzel"/>
                <a:ea typeface="Cinzel"/>
                <a:cs typeface="Cinzel"/>
                <a:sym typeface="Cinzel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inzel"/>
              <a:buNone/>
              <a:defRPr sz="2400">
                <a:latin typeface="Cinzel"/>
                <a:ea typeface="Cinzel"/>
                <a:cs typeface="Cinzel"/>
                <a:sym typeface="Cinzel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inzel"/>
              <a:buNone/>
              <a:defRPr sz="2400">
                <a:latin typeface="Cinzel"/>
                <a:ea typeface="Cinzel"/>
                <a:cs typeface="Cinzel"/>
                <a:sym typeface="Cinzel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inzel"/>
              <a:buNone/>
              <a:defRPr sz="2400">
                <a:latin typeface="Cinzel"/>
                <a:ea typeface="Cinzel"/>
                <a:cs typeface="Cinzel"/>
                <a:sym typeface="Cinzel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inzel"/>
              <a:buNone/>
              <a:defRPr sz="2400">
                <a:latin typeface="Cinzel"/>
                <a:ea typeface="Cinzel"/>
                <a:cs typeface="Cinzel"/>
                <a:sym typeface="Cinzel"/>
              </a:defRPr>
            </a:lvl9pPr>
          </a:lstStyle>
          <a:p>
            <a:endParaRPr/>
          </a:p>
        </p:txBody>
      </p:sp>
      <p:sp>
        <p:nvSpPr>
          <p:cNvPr id="1054" name="Google Shape;1054;p23"/>
          <p:cNvSpPr txBox="1">
            <a:spLocks noGrp="1"/>
          </p:cNvSpPr>
          <p:nvPr>
            <p:ph type="subTitle" idx="5"/>
          </p:nvPr>
        </p:nvSpPr>
        <p:spPr>
          <a:xfrm>
            <a:off x="3533111" y="2774159"/>
            <a:ext cx="2077800" cy="42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inzel"/>
              <a:buNone/>
              <a:defRPr sz="2200">
                <a:solidFill>
                  <a:schemeClr val="dk1"/>
                </a:solidFill>
                <a:latin typeface="Cinzel Medium"/>
                <a:ea typeface="Cinzel Medium"/>
                <a:cs typeface="Cinzel Medium"/>
                <a:sym typeface="Cinzel Medium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inzel"/>
              <a:buNone/>
              <a:defRPr sz="2400">
                <a:latin typeface="Cinzel"/>
                <a:ea typeface="Cinzel"/>
                <a:cs typeface="Cinzel"/>
                <a:sym typeface="Cinzel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inzel"/>
              <a:buNone/>
              <a:defRPr sz="2400">
                <a:latin typeface="Cinzel"/>
                <a:ea typeface="Cinzel"/>
                <a:cs typeface="Cinzel"/>
                <a:sym typeface="Cinzel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inzel"/>
              <a:buNone/>
              <a:defRPr sz="2400">
                <a:latin typeface="Cinzel"/>
                <a:ea typeface="Cinzel"/>
                <a:cs typeface="Cinzel"/>
                <a:sym typeface="Cinzel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inzel"/>
              <a:buNone/>
              <a:defRPr sz="2400">
                <a:latin typeface="Cinzel"/>
                <a:ea typeface="Cinzel"/>
                <a:cs typeface="Cinzel"/>
                <a:sym typeface="Cinzel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inzel"/>
              <a:buNone/>
              <a:defRPr sz="2400">
                <a:latin typeface="Cinzel"/>
                <a:ea typeface="Cinzel"/>
                <a:cs typeface="Cinzel"/>
                <a:sym typeface="Cinzel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inzel"/>
              <a:buNone/>
              <a:defRPr sz="2400">
                <a:latin typeface="Cinzel"/>
                <a:ea typeface="Cinzel"/>
                <a:cs typeface="Cinzel"/>
                <a:sym typeface="Cinzel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inzel"/>
              <a:buNone/>
              <a:defRPr sz="2400">
                <a:latin typeface="Cinzel"/>
                <a:ea typeface="Cinzel"/>
                <a:cs typeface="Cinzel"/>
                <a:sym typeface="Cinzel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inzel"/>
              <a:buNone/>
              <a:defRPr sz="2400">
                <a:latin typeface="Cinzel"/>
                <a:ea typeface="Cinzel"/>
                <a:cs typeface="Cinzel"/>
                <a:sym typeface="Cinzel"/>
              </a:defRPr>
            </a:lvl9pPr>
          </a:lstStyle>
          <a:p>
            <a:endParaRPr/>
          </a:p>
        </p:txBody>
      </p:sp>
      <p:sp>
        <p:nvSpPr>
          <p:cNvPr id="1055" name="Google Shape;1055;p23"/>
          <p:cNvSpPr txBox="1">
            <a:spLocks noGrp="1"/>
          </p:cNvSpPr>
          <p:nvPr>
            <p:ph type="subTitle" idx="6"/>
          </p:nvPr>
        </p:nvSpPr>
        <p:spPr>
          <a:xfrm>
            <a:off x="5915696" y="2774159"/>
            <a:ext cx="2077800" cy="42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inzel"/>
              <a:buNone/>
              <a:defRPr sz="2200">
                <a:solidFill>
                  <a:schemeClr val="dk1"/>
                </a:solidFill>
                <a:latin typeface="Cinzel Medium"/>
                <a:ea typeface="Cinzel Medium"/>
                <a:cs typeface="Cinzel Medium"/>
                <a:sym typeface="Cinzel Medium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inzel"/>
              <a:buNone/>
              <a:defRPr sz="2400">
                <a:latin typeface="Cinzel"/>
                <a:ea typeface="Cinzel"/>
                <a:cs typeface="Cinzel"/>
                <a:sym typeface="Cinzel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inzel"/>
              <a:buNone/>
              <a:defRPr sz="2400">
                <a:latin typeface="Cinzel"/>
                <a:ea typeface="Cinzel"/>
                <a:cs typeface="Cinzel"/>
                <a:sym typeface="Cinzel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inzel"/>
              <a:buNone/>
              <a:defRPr sz="2400">
                <a:latin typeface="Cinzel"/>
                <a:ea typeface="Cinzel"/>
                <a:cs typeface="Cinzel"/>
                <a:sym typeface="Cinzel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inzel"/>
              <a:buNone/>
              <a:defRPr sz="2400">
                <a:latin typeface="Cinzel"/>
                <a:ea typeface="Cinzel"/>
                <a:cs typeface="Cinzel"/>
                <a:sym typeface="Cinzel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inzel"/>
              <a:buNone/>
              <a:defRPr sz="2400">
                <a:latin typeface="Cinzel"/>
                <a:ea typeface="Cinzel"/>
                <a:cs typeface="Cinzel"/>
                <a:sym typeface="Cinzel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inzel"/>
              <a:buNone/>
              <a:defRPr sz="2400">
                <a:latin typeface="Cinzel"/>
                <a:ea typeface="Cinzel"/>
                <a:cs typeface="Cinzel"/>
                <a:sym typeface="Cinzel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inzel"/>
              <a:buNone/>
              <a:defRPr sz="2400">
                <a:latin typeface="Cinzel"/>
                <a:ea typeface="Cinzel"/>
                <a:cs typeface="Cinzel"/>
                <a:sym typeface="Cinzel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inzel"/>
              <a:buNone/>
              <a:defRPr sz="2400">
                <a:latin typeface="Cinzel"/>
                <a:ea typeface="Cinzel"/>
                <a:cs typeface="Cinzel"/>
                <a:sym typeface="Cinzel"/>
              </a:defRPr>
            </a:lvl9pPr>
          </a:lstStyle>
          <a:p>
            <a:endParaRPr/>
          </a:p>
        </p:txBody>
      </p:sp>
      <p:grpSp>
        <p:nvGrpSpPr>
          <p:cNvPr id="1056" name="Google Shape;1056;p23"/>
          <p:cNvGrpSpPr/>
          <p:nvPr/>
        </p:nvGrpSpPr>
        <p:grpSpPr>
          <a:xfrm>
            <a:off x="112612" y="-1797238"/>
            <a:ext cx="8918641" cy="8737976"/>
            <a:chOff x="112612" y="-1797238"/>
            <a:chExt cx="8918641" cy="8737976"/>
          </a:xfrm>
        </p:grpSpPr>
        <p:grpSp>
          <p:nvGrpSpPr>
            <p:cNvPr id="1057" name="Google Shape;1057;p23"/>
            <p:cNvGrpSpPr/>
            <p:nvPr/>
          </p:nvGrpSpPr>
          <p:grpSpPr>
            <a:xfrm rot="-5400000">
              <a:off x="5586707" y="3496192"/>
              <a:ext cx="6401226" cy="487866"/>
              <a:chOff x="1049825" y="2272400"/>
              <a:chExt cx="5508800" cy="419850"/>
            </a:xfrm>
          </p:grpSpPr>
          <p:sp>
            <p:nvSpPr>
              <p:cNvPr id="1058" name="Google Shape;1058;p23"/>
              <p:cNvSpPr/>
              <p:nvPr/>
            </p:nvSpPr>
            <p:spPr>
              <a:xfrm>
                <a:off x="1055600" y="2452425"/>
                <a:ext cx="2369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477" h="5157" fill="none" extrusionOk="0">
                    <a:moveTo>
                      <a:pt x="0" y="5157"/>
                    </a:moveTo>
                    <a:lnTo>
                      <a:pt x="9477" y="5157"/>
                    </a:lnTo>
                    <a:lnTo>
                      <a:pt x="9477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59" name="Google Shape;1059;p23"/>
              <p:cNvSpPr/>
              <p:nvPr/>
            </p:nvSpPr>
            <p:spPr>
              <a:xfrm>
                <a:off x="1055600" y="2452425"/>
                <a:ext cx="2369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477" h="5157" fill="none" extrusionOk="0">
                    <a:moveTo>
                      <a:pt x="9477" y="1"/>
                    </a:moveTo>
                    <a:lnTo>
                      <a:pt x="9477" y="5157"/>
                    </a:lnTo>
                    <a:lnTo>
                      <a:pt x="0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60" name="Google Shape;1060;p23"/>
              <p:cNvSpPr/>
              <p:nvPr/>
            </p:nvSpPr>
            <p:spPr>
              <a:xfrm>
                <a:off x="1175850" y="2386175"/>
                <a:ext cx="2369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477" h="7807" fill="none" extrusionOk="0">
                    <a:moveTo>
                      <a:pt x="0" y="5185"/>
                    </a:moveTo>
                    <a:lnTo>
                      <a:pt x="0" y="1"/>
                    </a:lnTo>
                    <a:lnTo>
                      <a:pt x="9477" y="1"/>
                    </a:lnTo>
                    <a:lnTo>
                      <a:pt x="9477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61" name="Google Shape;1061;p23"/>
              <p:cNvSpPr/>
              <p:nvPr/>
            </p:nvSpPr>
            <p:spPr>
              <a:xfrm>
                <a:off x="1049825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1" y="7807"/>
                    </a:moveTo>
                    <a:lnTo>
                      <a:pt x="1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62" name="Google Shape;1062;p23"/>
              <p:cNvSpPr/>
              <p:nvPr/>
            </p:nvSpPr>
            <p:spPr>
              <a:xfrm>
                <a:off x="1523650" y="2452425"/>
                <a:ext cx="236950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478" h="5157" fill="none" extrusionOk="0">
                    <a:moveTo>
                      <a:pt x="1" y="5157"/>
                    </a:moveTo>
                    <a:lnTo>
                      <a:pt x="9477" y="5157"/>
                    </a:lnTo>
                    <a:lnTo>
                      <a:pt x="9477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63" name="Google Shape;1063;p23"/>
              <p:cNvSpPr/>
              <p:nvPr/>
            </p:nvSpPr>
            <p:spPr>
              <a:xfrm>
                <a:off x="1523650" y="2452425"/>
                <a:ext cx="236950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478" h="5157" fill="none" extrusionOk="0">
                    <a:moveTo>
                      <a:pt x="9477" y="1"/>
                    </a:moveTo>
                    <a:lnTo>
                      <a:pt x="9477" y="5157"/>
                    </a:lnTo>
                    <a:lnTo>
                      <a:pt x="1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64" name="Google Shape;1064;p23"/>
              <p:cNvSpPr/>
              <p:nvPr/>
            </p:nvSpPr>
            <p:spPr>
              <a:xfrm>
                <a:off x="1640325" y="2386175"/>
                <a:ext cx="2405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621" h="7807" fill="none" extrusionOk="0">
                    <a:moveTo>
                      <a:pt x="0" y="5185"/>
                    </a:moveTo>
                    <a:lnTo>
                      <a:pt x="0" y="1"/>
                    </a:lnTo>
                    <a:lnTo>
                      <a:pt x="9621" y="1"/>
                    </a:lnTo>
                    <a:lnTo>
                      <a:pt x="9621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65" name="Google Shape;1065;p23"/>
              <p:cNvSpPr/>
              <p:nvPr/>
            </p:nvSpPr>
            <p:spPr>
              <a:xfrm>
                <a:off x="1517900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0" y="7807"/>
                    </a:moveTo>
                    <a:lnTo>
                      <a:pt x="0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66" name="Google Shape;1066;p23"/>
              <p:cNvSpPr/>
              <p:nvPr/>
            </p:nvSpPr>
            <p:spPr>
              <a:xfrm>
                <a:off x="1988850" y="2452425"/>
                <a:ext cx="239800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2" h="5157" fill="none" extrusionOk="0">
                    <a:moveTo>
                      <a:pt x="0" y="5157"/>
                    </a:moveTo>
                    <a:lnTo>
                      <a:pt x="9592" y="5157"/>
                    </a:lnTo>
                    <a:lnTo>
                      <a:pt x="9592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67" name="Google Shape;1067;p23"/>
              <p:cNvSpPr/>
              <p:nvPr/>
            </p:nvSpPr>
            <p:spPr>
              <a:xfrm>
                <a:off x="1988850" y="2452425"/>
                <a:ext cx="239800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2" h="5157" fill="none" extrusionOk="0">
                    <a:moveTo>
                      <a:pt x="9592" y="1"/>
                    </a:moveTo>
                    <a:lnTo>
                      <a:pt x="9592" y="5157"/>
                    </a:lnTo>
                    <a:lnTo>
                      <a:pt x="0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68" name="Google Shape;1068;p23"/>
              <p:cNvSpPr/>
              <p:nvPr/>
            </p:nvSpPr>
            <p:spPr>
              <a:xfrm>
                <a:off x="2108375" y="2386175"/>
                <a:ext cx="240550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622" h="7807" fill="none" extrusionOk="0">
                    <a:moveTo>
                      <a:pt x="1" y="5185"/>
                    </a:moveTo>
                    <a:lnTo>
                      <a:pt x="1" y="1"/>
                    </a:lnTo>
                    <a:lnTo>
                      <a:pt x="9621" y="1"/>
                    </a:lnTo>
                    <a:lnTo>
                      <a:pt x="9621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69" name="Google Shape;1069;p23"/>
              <p:cNvSpPr/>
              <p:nvPr/>
            </p:nvSpPr>
            <p:spPr>
              <a:xfrm>
                <a:off x="1985950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1" y="7807"/>
                    </a:moveTo>
                    <a:lnTo>
                      <a:pt x="1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70" name="Google Shape;1070;p23"/>
              <p:cNvSpPr/>
              <p:nvPr/>
            </p:nvSpPr>
            <p:spPr>
              <a:xfrm>
                <a:off x="2456900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1" y="5157"/>
                    </a:moveTo>
                    <a:lnTo>
                      <a:pt x="9593" y="5157"/>
                    </a:lnTo>
                    <a:lnTo>
                      <a:pt x="9593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71" name="Google Shape;1071;p23"/>
              <p:cNvSpPr/>
              <p:nvPr/>
            </p:nvSpPr>
            <p:spPr>
              <a:xfrm>
                <a:off x="2456900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9593" y="1"/>
                    </a:moveTo>
                    <a:lnTo>
                      <a:pt x="9593" y="5157"/>
                    </a:lnTo>
                    <a:lnTo>
                      <a:pt x="1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72" name="Google Shape;1072;p23"/>
              <p:cNvSpPr/>
              <p:nvPr/>
            </p:nvSpPr>
            <p:spPr>
              <a:xfrm>
                <a:off x="2576450" y="2386175"/>
                <a:ext cx="2405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621" h="7807" fill="none" extrusionOk="0">
                    <a:moveTo>
                      <a:pt x="0" y="5185"/>
                    </a:moveTo>
                    <a:lnTo>
                      <a:pt x="0" y="1"/>
                    </a:lnTo>
                    <a:lnTo>
                      <a:pt x="9621" y="1"/>
                    </a:lnTo>
                    <a:lnTo>
                      <a:pt x="9621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73" name="Google Shape;1073;p23"/>
              <p:cNvSpPr/>
              <p:nvPr/>
            </p:nvSpPr>
            <p:spPr>
              <a:xfrm>
                <a:off x="2454025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1" y="7807"/>
                    </a:moveTo>
                    <a:lnTo>
                      <a:pt x="1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74" name="Google Shape;1074;p23"/>
              <p:cNvSpPr/>
              <p:nvPr/>
            </p:nvSpPr>
            <p:spPr>
              <a:xfrm>
                <a:off x="2924975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0" y="5157"/>
                    </a:moveTo>
                    <a:lnTo>
                      <a:pt x="9592" y="5157"/>
                    </a:lnTo>
                    <a:lnTo>
                      <a:pt x="9592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75" name="Google Shape;1075;p23"/>
              <p:cNvSpPr/>
              <p:nvPr/>
            </p:nvSpPr>
            <p:spPr>
              <a:xfrm>
                <a:off x="2924975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9592" y="1"/>
                    </a:moveTo>
                    <a:lnTo>
                      <a:pt x="9592" y="5157"/>
                    </a:lnTo>
                    <a:lnTo>
                      <a:pt x="0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76" name="Google Shape;1076;p23"/>
              <p:cNvSpPr/>
              <p:nvPr/>
            </p:nvSpPr>
            <p:spPr>
              <a:xfrm>
                <a:off x="3044500" y="2386175"/>
                <a:ext cx="240550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622" h="7807" fill="none" extrusionOk="0">
                    <a:moveTo>
                      <a:pt x="1" y="5185"/>
                    </a:moveTo>
                    <a:lnTo>
                      <a:pt x="1" y="1"/>
                    </a:lnTo>
                    <a:lnTo>
                      <a:pt x="9621" y="1"/>
                    </a:lnTo>
                    <a:lnTo>
                      <a:pt x="9621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77" name="Google Shape;1077;p23"/>
              <p:cNvSpPr/>
              <p:nvPr/>
            </p:nvSpPr>
            <p:spPr>
              <a:xfrm>
                <a:off x="2922100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0" y="7807"/>
                    </a:moveTo>
                    <a:lnTo>
                      <a:pt x="0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78" name="Google Shape;1078;p23"/>
              <p:cNvSpPr/>
              <p:nvPr/>
            </p:nvSpPr>
            <p:spPr>
              <a:xfrm>
                <a:off x="3393025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1" y="5157"/>
                    </a:moveTo>
                    <a:lnTo>
                      <a:pt x="9593" y="5157"/>
                    </a:lnTo>
                    <a:lnTo>
                      <a:pt x="9593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79" name="Google Shape;1079;p23"/>
              <p:cNvSpPr/>
              <p:nvPr/>
            </p:nvSpPr>
            <p:spPr>
              <a:xfrm>
                <a:off x="3393025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9593" y="1"/>
                    </a:moveTo>
                    <a:lnTo>
                      <a:pt x="9593" y="5157"/>
                    </a:lnTo>
                    <a:lnTo>
                      <a:pt x="1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80" name="Google Shape;1080;p23"/>
              <p:cNvSpPr/>
              <p:nvPr/>
            </p:nvSpPr>
            <p:spPr>
              <a:xfrm>
                <a:off x="3512575" y="2386175"/>
                <a:ext cx="2405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621" h="7807" fill="none" extrusionOk="0">
                    <a:moveTo>
                      <a:pt x="0" y="5185"/>
                    </a:moveTo>
                    <a:lnTo>
                      <a:pt x="0" y="1"/>
                    </a:lnTo>
                    <a:lnTo>
                      <a:pt x="9621" y="1"/>
                    </a:lnTo>
                    <a:lnTo>
                      <a:pt x="9621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81" name="Google Shape;1081;p23"/>
              <p:cNvSpPr/>
              <p:nvPr/>
            </p:nvSpPr>
            <p:spPr>
              <a:xfrm>
                <a:off x="3390150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1" y="7807"/>
                    </a:moveTo>
                    <a:lnTo>
                      <a:pt x="1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82" name="Google Shape;1082;p23"/>
              <p:cNvSpPr/>
              <p:nvPr/>
            </p:nvSpPr>
            <p:spPr>
              <a:xfrm>
                <a:off x="3861100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1" y="5157"/>
                    </a:moveTo>
                    <a:lnTo>
                      <a:pt x="9592" y="5157"/>
                    </a:lnTo>
                    <a:lnTo>
                      <a:pt x="9592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83" name="Google Shape;1083;p23"/>
              <p:cNvSpPr/>
              <p:nvPr/>
            </p:nvSpPr>
            <p:spPr>
              <a:xfrm>
                <a:off x="3861100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9592" y="1"/>
                    </a:moveTo>
                    <a:lnTo>
                      <a:pt x="9592" y="5157"/>
                    </a:lnTo>
                    <a:lnTo>
                      <a:pt x="1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84" name="Google Shape;1084;p23"/>
              <p:cNvSpPr/>
              <p:nvPr/>
            </p:nvSpPr>
            <p:spPr>
              <a:xfrm>
                <a:off x="3980650" y="2386175"/>
                <a:ext cx="2405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621" h="7807" fill="none" extrusionOk="0">
                    <a:moveTo>
                      <a:pt x="0" y="5185"/>
                    </a:moveTo>
                    <a:lnTo>
                      <a:pt x="0" y="1"/>
                    </a:lnTo>
                    <a:lnTo>
                      <a:pt x="9621" y="1"/>
                    </a:lnTo>
                    <a:lnTo>
                      <a:pt x="9621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85" name="Google Shape;1085;p23"/>
              <p:cNvSpPr/>
              <p:nvPr/>
            </p:nvSpPr>
            <p:spPr>
              <a:xfrm>
                <a:off x="3858225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0" y="7807"/>
                    </a:moveTo>
                    <a:lnTo>
                      <a:pt x="0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86" name="Google Shape;1086;p23"/>
              <p:cNvSpPr/>
              <p:nvPr/>
            </p:nvSpPr>
            <p:spPr>
              <a:xfrm>
                <a:off x="4329175" y="2452425"/>
                <a:ext cx="239800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2" h="5157" fill="none" extrusionOk="0">
                    <a:moveTo>
                      <a:pt x="0" y="5157"/>
                    </a:moveTo>
                    <a:lnTo>
                      <a:pt x="9592" y="5157"/>
                    </a:lnTo>
                    <a:lnTo>
                      <a:pt x="9592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87" name="Google Shape;1087;p23"/>
              <p:cNvSpPr/>
              <p:nvPr/>
            </p:nvSpPr>
            <p:spPr>
              <a:xfrm>
                <a:off x="4329175" y="2452425"/>
                <a:ext cx="239800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2" h="5157" fill="none" extrusionOk="0">
                    <a:moveTo>
                      <a:pt x="9592" y="1"/>
                    </a:moveTo>
                    <a:lnTo>
                      <a:pt x="9592" y="5157"/>
                    </a:lnTo>
                    <a:lnTo>
                      <a:pt x="0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88" name="Google Shape;1088;p23"/>
              <p:cNvSpPr/>
              <p:nvPr/>
            </p:nvSpPr>
            <p:spPr>
              <a:xfrm>
                <a:off x="4448700" y="2386175"/>
                <a:ext cx="240550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622" h="7807" fill="none" extrusionOk="0">
                    <a:moveTo>
                      <a:pt x="1" y="5185"/>
                    </a:moveTo>
                    <a:lnTo>
                      <a:pt x="1" y="1"/>
                    </a:lnTo>
                    <a:lnTo>
                      <a:pt x="9621" y="1"/>
                    </a:lnTo>
                    <a:lnTo>
                      <a:pt x="9621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89" name="Google Shape;1089;p23"/>
              <p:cNvSpPr/>
              <p:nvPr/>
            </p:nvSpPr>
            <p:spPr>
              <a:xfrm>
                <a:off x="4322675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1" y="7807"/>
                    </a:moveTo>
                    <a:lnTo>
                      <a:pt x="1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90" name="Google Shape;1090;p23"/>
              <p:cNvSpPr/>
              <p:nvPr/>
            </p:nvSpPr>
            <p:spPr>
              <a:xfrm>
                <a:off x="4797225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1" y="5157"/>
                    </a:moveTo>
                    <a:lnTo>
                      <a:pt x="9593" y="5157"/>
                    </a:lnTo>
                    <a:lnTo>
                      <a:pt x="9593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91" name="Google Shape;1091;p23"/>
              <p:cNvSpPr/>
              <p:nvPr/>
            </p:nvSpPr>
            <p:spPr>
              <a:xfrm>
                <a:off x="4797225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9593" y="1"/>
                    </a:moveTo>
                    <a:lnTo>
                      <a:pt x="9593" y="5157"/>
                    </a:lnTo>
                    <a:lnTo>
                      <a:pt x="1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92" name="Google Shape;1092;p23"/>
              <p:cNvSpPr/>
              <p:nvPr/>
            </p:nvSpPr>
            <p:spPr>
              <a:xfrm>
                <a:off x="4916775" y="2386175"/>
                <a:ext cx="2405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621" h="7807" fill="none" extrusionOk="0">
                    <a:moveTo>
                      <a:pt x="0" y="5185"/>
                    </a:moveTo>
                    <a:lnTo>
                      <a:pt x="0" y="1"/>
                    </a:lnTo>
                    <a:lnTo>
                      <a:pt x="9621" y="1"/>
                    </a:lnTo>
                    <a:lnTo>
                      <a:pt x="9621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93" name="Google Shape;1093;p23"/>
              <p:cNvSpPr/>
              <p:nvPr/>
            </p:nvSpPr>
            <p:spPr>
              <a:xfrm>
                <a:off x="4790750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1" y="7807"/>
                    </a:moveTo>
                    <a:lnTo>
                      <a:pt x="1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94" name="Google Shape;1094;p23"/>
              <p:cNvSpPr/>
              <p:nvPr/>
            </p:nvSpPr>
            <p:spPr>
              <a:xfrm>
                <a:off x="5265300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0" y="5157"/>
                    </a:moveTo>
                    <a:lnTo>
                      <a:pt x="9592" y="5157"/>
                    </a:lnTo>
                    <a:lnTo>
                      <a:pt x="9592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95" name="Google Shape;1095;p23"/>
              <p:cNvSpPr/>
              <p:nvPr/>
            </p:nvSpPr>
            <p:spPr>
              <a:xfrm>
                <a:off x="5265300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9592" y="1"/>
                    </a:moveTo>
                    <a:lnTo>
                      <a:pt x="9592" y="5157"/>
                    </a:lnTo>
                    <a:lnTo>
                      <a:pt x="0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96" name="Google Shape;1096;p23"/>
              <p:cNvSpPr/>
              <p:nvPr/>
            </p:nvSpPr>
            <p:spPr>
              <a:xfrm>
                <a:off x="5384825" y="2386175"/>
                <a:ext cx="23767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507" h="7807" fill="none" extrusionOk="0">
                    <a:moveTo>
                      <a:pt x="1" y="5185"/>
                    </a:moveTo>
                    <a:lnTo>
                      <a:pt x="1" y="1"/>
                    </a:lnTo>
                    <a:lnTo>
                      <a:pt x="9506" y="1"/>
                    </a:lnTo>
                    <a:lnTo>
                      <a:pt x="9506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97" name="Google Shape;1097;p23"/>
              <p:cNvSpPr/>
              <p:nvPr/>
            </p:nvSpPr>
            <p:spPr>
              <a:xfrm>
                <a:off x="5258825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0" y="7807"/>
                    </a:moveTo>
                    <a:lnTo>
                      <a:pt x="0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98" name="Google Shape;1098;p23"/>
              <p:cNvSpPr/>
              <p:nvPr/>
            </p:nvSpPr>
            <p:spPr>
              <a:xfrm>
                <a:off x="5733375" y="2452425"/>
                <a:ext cx="2369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477" h="5157" fill="none" extrusionOk="0">
                    <a:moveTo>
                      <a:pt x="0" y="5157"/>
                    </a:moveTo>
                    <a:lnTo>
                      <a:pt x="9477" y="5157"/>
                    </a:lnTo>
                    <a:lnTo>
                      <a:pt x="9477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99" name="Google Shape;1099;p23"/>
              <p:cNvSpPr/>
              <p:nvPr/>
            </p:nvSpPr>
            <p:spPr>
              <a:xfrm>
                <a:off x="5733375" y="2452425"/>
                <a:ext cx="2369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477" h="5157" fill="none" extrusionOk="0">
                    <a:moveTo>
                      <a:pt x="9477" y="1"/>
                    </a:moveTo>
                    <a:lnTo>
                      <a:pt x="9477" y="5157"/>
                    </a:lnTo>
                    <a:lnTo>
                      <a:pt x="0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00" name="Google Shape;1100;p23"/>
              <p:cNvSpPr/>
              <p:nvPr/>
            </p:nvSpPr>
            <p:spPr>
              <a:xfrm>
                <a:off x="5850025" y="2386175"/>
                <a:ext cx="2405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621" h="7807" fill="none" extrusionOk="0">
                    <a:moveTo>
                      <a:pt x="0" y="5185"/>
                    </a:moveTo>
                    <a:lnTo>
                      <a:pt x="0" y="1"/>
                    </a:lnTo>
                    <a:lnTo>
                      <a:pt x="9621" y="1"/>
                    </a:lnTo>
                    <a:lnTo>
                      <a:pt x="9621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01" name="Google Shape;1101;p23"/>
              <p:cNvSpPr/>
              <p:nvPr/>
            </p:nvSpPr>
            <p:spPr>
              <a:xfrm>
                <a:off x="5726875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1" y="7807"/>
                    </a:moveTo>
                    <a:lnTo>
                      <a:pt x="1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02" name="Google Shape;1102;p23"/>
              <p:cNvSpPr/>
              <p:nvPr/>
            </p:nvSpPr>
            <p:spPr>
              <a:xfrm>
                <a:off x="6198550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0" y="5157"/>
                    </a:moveTo>
                    <a:lnTo>
                      <a:pt x="9592" y="5157"/>
                    </a:lnTo>
                    <a:lnTo>
                      <a:pt x="9592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03" name="Google Shape;1103;p23"/>
              <p:cNvSpPr/>
              <p:nvPr/>
            </p:nvSpPr>
            <p:spPr>
              <a:xfrm>
                <a:off x="6198550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9592" y="1"/>
                    </a:moveTo>
                    <a:lnTo>
                      <a:pt x="9592" y="5157"/>
                    </a:lnTo>
                    <a:lnTo>
                      <a:pt x="0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04" name="Google Shape;1104;p23"/>
              <p:cNvSpPr/>
              <p:nvPr/>
            </p:nvSpPr>
            <p:spPr>
              <a:xfrm>
                <a:off x="6318075" y="2386175"/>
                <a:ext cx="240550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622" h="7807" fill="none" extrusionOk="0">
                    <a:moveTo>
                      <a:pt x="1" y="5185"/>
                    </a:moveTo>
                    <a:lnTo>
                      <a:pt x="1" y="1"/>
                    </a:lnTo>
                    <a:lnTo>
                      <a:pt x="9621" y="1"/>
                    </a:lnTo>
                    <a:lnTo>
                      <a:pt x="9621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05" name="Google Shape;1105;p23"/>
              <p:cNvSpPr/>
              <p:nvPr/>
            </p:nvSpPr>
            <p:spPr>
              <a:xfrm>
                <a:off x="6194950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0" y="7807"/>
                    </a:moveTo>
                    <a:lnTo>
                      <a:pt x="0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06" name="Google Shape;1106;p23"/>
              <p:cNvSpPr/>
              <p:nvPr/>
            </p:nvSpPr>
            <p:spPr>
              <a:xfrm>
                <a:off x="1049825" y="2272400"/>
                <a:ext cx="55088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20352" h="1" fill="none" extrusionOk="0">
                    <a:moveTo>
                      <a:pt x="1" y="1"/>
                    </a:moveTo>
                    <a:lnTo>
                      <a:pt x="220351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07" name="Google Shape;1107;p23"/>
              <p:cNvSpPr/>
              <p:nvPr/>
            </p:nvSpPr>
            <p:spPr>
              <a:xfrm>
                <a:off x="1049825" y="2692225"/>
                <a:ext cx="55088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20352" h="1" fill="none" extrusionOk="0">
                    <a:moveTo>
                      <a:pt x="1" y="0"/>
                    </a:moveTo>
                    <a:lnTo>
                      <a:pt x="220351" y="0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108" name="Google Shape;1108;p23"/>
            <p:cNvGrpSpPr/>
            <p:nvPr/>
          </p:nvGrpSpPr>
          <p:grpSpPr>
            <a:xfrm rot="-5400000">
              <a:off x="-2844068" y="1159442"/>
              <a:ext cx="6401226" cy="487866"/>
              <a:chOff x="1049825" y="2272400"/>
              <a:chExt cx="5508800" cy="419850"/>
            </a:xfrm>
          </p:grpSpPr>
          <p:sp>
            <p:nvSpPr>
              <p:cNvPr id="1109" name="Google Shape;1109;p23"/>
              <p:cNvSpPr/>
              <p:nvPr/>
            </p:nvSpPr>
            <p:spPr>
              <a:xfrm>
                <a:off x="1055600" y="2452425"/>
                <a:ext cx="2369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477" h="5157" fill="none" extrusionOk="0">
                    <a:moveTo>
                      <a:pt x="0" y="5157"/>
                    </a:moveTo>
                    <a:lnTo>
                      <a:pt x="9477" y="5157"/>
                    </a:lnTo>
                    <a:lnTo>
                      <a:pt x="9477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10" name="Google Shape;1110;p23"/>
              <p:cNvSpPr/>
              <p:nvPr/>
            </p:nvSpPr>
            <p:spPr>
              <a:xfrm>
                <a:off x="1055600" y="2452425"/>
                <a:ext cx="2369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477" h="5157" fill="none" extrusionOk="0">
                    <a:moveTo>
                      <a:pt x="9477" y="1"/>
                    </a:moveTo>
                    <a:lnTo>
                      <a:pt x="9477" y="5157"/>
                    </a:lnTo>
                    <a:lnTo>
                      <a:pt x="0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11" name="Google Shape;1111;p23"/>
              <p:cNvSpPr/>
              <p:nvPr/>
            </p:nvSpPr>
            <p:spPr>
              <a:xfrm>
                <a:off x="1175850" y="2386175"/>
                <a:ext cx="2369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477" h="7807" fill="none" extrusionOk="0">
                    <a:moveTo>
                      <a:pt x="0" y="5185"/>
                    </a:moveTo>
                    <a:lnTo>
                      <a:pt x="0" y="1"/>
                    </a:lnTo>
                    <a:lnTo>
                      <a:pt x="9477" y="1"/>
                    </a:lnTo>
                    <a:lnTo>
                      <a:pt x="9477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12" name="Google Shape;1112;p23"/>
              <p:cNvSpPr/>
              <p:nvPr/>
            </p:nvSpPr>
            <p:spPr>
              <a:xfrm>
                <a:off x="1049825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1" y="7807"/>
                    </a:moveTo>
                    <a:lnTo>
                      <a:pt x="1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13" name="Google Shape;1113;p23"/>
              <p:cNvSpPr/>
              <p:nvPr/>
            </p:nvSpPr>
            <p:spPr>
              <a:xfrm>
                <a:off x="1523650" y="2452425"/>
                <a:ext cx="236950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478" h="5157" fill="none" extrusionOk="0">
                    <a:moveTo>
                      <a:pt x="1" y="5157"/>
                    </a:moveTo>
                    <a:lnTo>
                      <a:pt x="9477" y="5157"/>
                    </a:lnTo>
                    <a:lnTo>
                      <a:pt x="9477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14" name="Google Shape;1114;p23"/>
              <p:cNvSpPr/>
              <p:nvPr/>
            </p:nvSpPr>
            <p:spPr>
              <a:xfrm>
                <a:off x="1523650" y="2452425"/>
                <a:ext cx="236950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478" h="5157" fill="none" extrusionOk="0">
                    <a:moveTo>
                      <a:pt x="9477" y="1"/>
                    </a:moveTo>
                    <a:lnTo>
                      <a:pt x="9477" y="5157"/>
                    </a:lnTo>
                    <a:lnTo>
                      <a:pt x="1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15" name="Google Shape;1115;p23"/>
              <p:cNvSpPr/>
              <p:nvPr/>
            </p:nvSpPr>
            <p:spPr>
              <a:xfrm>
                <a:off x="1640325" y="2386175"/>
                <a:ext cx="2405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621" h="7807" fill="none" extrusionOk="0">
                    <a:moveTo>
                      <a:pt x="0" y="5185"/>
                    </a:moveTo>
                    <a:lnTo>
                      <a:pt x="0" y="1"/>
                    </a:lnTo>
                    <a:lnTo>
                      <a:pt x="9621" y="1"/>
                    </a:lnTo>
                    <a:lnTo>
                      <a:pt x="9621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16" name="Google Shape;1116;p23"/>
              <p:cNvSpPr/>
              <p:nvPr/>
            </p:nvSpPr>
            <p:spPr>
              <a:xfrm>
                <a:off x="1517900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0" y="7807"/>
                    </a:moveTo>
                    <a:lnTo>
                      <a:pt x="0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17" name="Google Shape;1117;p23"/>
              <p:cNvSpPr/>
              <p:nvPr/>
            </p:nvSpPr>
            <p:spPr>
              <a:xfrm>
                <a:off x="1988850" y="2452425"/>
                <a:ext cx="239800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2" h="5157" fill="none" extrusionOk="0">
                    <a:moveTo>
                      <a:pt x="0" y="5157"/>
                    </a:moveTo>
                    <a:lnTo>
                      <a:pt x="9592" y="5157"/>
                    </a:lnTo>
                    <a:lnTo>
                      <a:pt x="9592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18" name="Google Shape;1118;p23"/>
              <p:cNvSpPr/>
              <p:nvPr/>
            </p:nvSpPr>
            <p:spPr>
              <a:xfrm>
                <a:off x="1988850" y="2452425"/>
                <a:ext cx="239800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2" h="5157" fill="none" extrusionOk="0">
                    <a:moveTo>
                      <a:pt x="9592" y="1"/>
                    </a:moveTo>
                    <a:lnTo>
                      <a:pt x="9592" y="5157"/>
                    </a:lnTo>
                    <a:lnTo>
                      <a:pt x="0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19" name="Google Shape;1119;p23"/>
              <p:cNvSpPr/>
              <p:nvPr/>
            </p:nvSpPr>
            <p:spPr>
              <a:xfrm>
                <a:off x="2108375" y="2386175"/>
                <a:ext cx="240550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622" h="7807" fill="none" extrusionOk="0">
                    <a:moveTo>
                      <a:pt x="1" y="5185"/>
                    </a:moveTo>
                    <a:lnTo>
                      <a:pt x="1" y="1"/>
                    </a:lnTo>
                    <a:lnTo>
                      <a:pt x="9621" y="1"/>
                    </a:lnTo>
                    <a:lnTo>
                      <a:pt x="9621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20" name="Google Shape;1120;p23"/>
              <p:cNvSpPr/>
              <p:nvPr/>
            </p:nvSpPr>
            <p:spPr>
              <a:xfrm>
                <a:off x="1985950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1" y="7807"/>
                    </a:moveTo>
                    <a:lnTo>
                      <a:pt x="1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21" name="Google Shape;1121;p23"/>
              <p:cNvSpPr/>
              <p:nvPr/>
            </p:nvSpPr>
            <p:spPr>
              <a:xfrm>
                <a:off x="2456900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1" y="5157"/>
                    </a:moveTo>
                    <a:lnTo>
                      <a:pt x="9593" y="5157"/>
                    </a:lnTo>
                    <a:lnTo>
                      <a:pt x="9593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22" name="Google Shape;1122;p23"/>
              <p:cNvSpPr/>
              <p:nvPr/>
            </p:nvSpPr>
            <p:spPr>
              <a:xfrm>
                <a:off x="2456900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9593" y="1"/>
                    </a:moveTo>
                    <a:lnTo>
                      <a:pt x="9593" y="5157"/>
                    </a:lnTo>
                    <a:lnTo>
                      <a:pt x="1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23" name="Google Shape;1123;p23"/>
              <p:cNvSpPr/>
              <p:nvPr/>
            </p:nvSpPr>
            <p:spPr>
              <a:xfrm>
                <a:off x="2576450" y="2386175"/>
                <a:ext cx="2405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621" h="7807" fill="none" extrusionOk="0">
                    <a:moveTo>
                      <a:pt x="0" y="5185"/>
                    </a:moveTo>
                    <a:lnTo>
                      <a:pt x="0" y="1"/>
                    </a:lnTo>
                    <a:lnTo>
                      <a:pt x="9621" y="1"/>
                    </a:lnTo>
                    <a:lnTo>
                      <a:pt x="9621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24" name="Google Shape;1124;p23"/>
              <p:cNvSpPr/>
              <p:nvPr/>
            </p:nvSpPr>
            <p:spPr>
              <a:xfrm>
                <a:off x="2454025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1" y="7807"/>
                    </a:moveTo>
                    <a:lnTo>
                      <a:pt x="1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25" name="Google Shape;1125;p23"/>
              <p:cNvSpPr/>
              <p:nvPr/>
            </p:nvSpPr>
            <p:spPr>
              <a:xfrm>
                <a:off x="2924975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0" y="5157"/>
                    </a:moveTo>
                    <a:lnTo>
                      <a:pt x="9592" y="5157"/>
                    </a:lnTo>
                    <a:lnTo>
                      <a:pt x="9592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26" name="Google Shape;1126;p23"/>
              <p:cNvSpPr/>
              <p:nvPr/>
            </p:nvSpPr>
            <p:spPr>
              <a:xfrm>
                <a:off x="2924975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9592" y="1"/>
                    </a:moveTo>
                    <a:lnTo>
                      <a:pt x="9592" y="5157"/>
                    </a:lnTo>
                    <a:lnTo>
                      <a:pt x="0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27" name="Google Shape;1127;p23"/>
              <p:cNvSpPr/>
              <p:nvPr/>
            </p:nvSpPr>
            <p:spPr>
              <a:xfrm>
                <a:off x="3044500" y="2386175"/>
                <a:ext cx="240550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622" h="7807" fill="none" extrusionOk="0">
                    <a:moveTo>
                      <a:pt x="1" y="5185"/>
                    </a:moveTo>
                    <a:lnTo>
                      <a:pt x="1" y="1"/>
                    </a:lnTo>
                    <a:lnTo>
                      <a:pt x="9621" y="1"/>
                    </a:lnTo>
                    <a:lnTo>
                      <a:pt x="9621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28" name="Google Shape;1128;p23"/>
              <p:cNvSpPr/>
              <p:nvPr/>
            </p:nvSpPr>
            <p:spPr>
              <a:xfrm>
                <a:off x="2922100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0" y="7807"/>
                    </a:moveTo>
                    <a:lnTo>
                      <a:pt x="0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29" name="Google Shape;1129;p23"/>
              <p:cNvSpPr/>
              <p:nvPr/>
            </p:nvSpPr>
            <p:spPr>
              <a:xfrm>
                <a:off x="3393025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1" y="5157"/>
                    </a:moveTo>
                    <a:lnTo>
                      <a:pt x="9593" y="5157"/>
                    </a:lnTo>
                    <a:lnTo>
                      <a:pt x="9593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30" name="Google Shape;1130;p23"/>
              <p:cNvSpPr/>
              <p:nvPr/>
            </p:nvSpPr>
            <p:spPr>
              <a:xfrm>
                <a:off x="3393025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9593" y="1"/>
                    </a:moveTo>
                    <a:lnTo>
                      <a:pt x="9593" y="5157"/>
                    </a:lnTo>
                    <a:lnTo>
                      <a:pt x="1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31" name="Google Shape;1131;p23"/>
              <p:cNvSpPr/>
              <p:nvPr/>
            </p:nvSpPr>
            <p:spPr>
              <a:xfrm>
                <a:off x="3512575" y="2386175"/>
                <a:ext cx="2405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621" h="7807" fill="none" extrusionOk="0">
                    <a:moveTo>
                      <a:pt x="0" y="5185"/>
                    </a:moveTo>
                    <a:lnTo>
                      <a:pt x="0" y="1"/>
                    </a:lnTo>
                    <a:lnTo>
                      <a:pt x="9621" y="1"/>
                    </a:lnTo>
                    <a:lnTo>
                      <a:pt x="9621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32" name="Google Shape;1132;p23"/>
              <p:cNvSpPr/>
              <p:nvPr/>
            </p:nvSpPr>
            <p:spPr>
              <a:xfrm>
                <a:off x="3390150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1" y="7807"/>
                    </a:moveTo>
                    <a:lnTo>
                      <a:pt x="1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33" name="Google Shape;1133;p23"/>
              <p:cNvSpPr/>
              <p:nvPr/>
            </p:nvSpPr>
            <p:spPr>
              <a:xfrm>
                <a:off x="3861100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1" y="5157"/>
                    </a:moveTo>
                    <a:lnTo>
                      <a:pt x="9592" y="5157"/>
                    </a:lnTo>
                    <a:lnTo>
                      <a:pt x="9592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34" name="Google Shape;1134;p23"/>
              <p:cNvSpPr/>
              <p:nvPr/>
            </p:nvSpPr>
            <p:spPr>
              <a:xfrm>
                <a:off x="3861100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9592" y="1"/>
                    </a:moveTo>
                    <a:lnTo>
                      <a:pt x="9592" y="5157"/>
                    </a:lnTo>
                    <a:lnTo>
                      <a:pt x="1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35" name="Google Shape;1135;p23"/>
              <p:cNvSpPr/>
              <p:nvPr/>
            </p:nvSpPr>
            <p:spPr>
              <a:xfrm>
                <a:off x="3980650" y="2386175"/>
                <a:ext cx="2405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621" h="7807" fill="none" extrusionOk="0">
                    <a:moveTo>
                      <a:pt x="0" y="5185"/>
                    </a:moveTo>
                    <a:lnTo>
                      <a:pt x="0" y="1"/>
                    </a:lnTo>
                    <a:lnTo>
                      <a:pt x="9621" y="1"/>
                    </a:lnTo>
                    <a:lnTo>
                      <a:pt x="9621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36" name="Google Shape;1136;p23"/>
              <p:cNvSpPr/>
              <p:nvPr/>
            </p:nvSpPr>
            <p:spPr>
              <a:xfrm>
                <a:off x="3858225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0" y="7807"/>
                    </a:moveTo>
                    <a:lnTo>
                      <a:pt x="0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37" name="Google Shape;1137;p23"/>
              <p:cNvSpPr/>
              <p:nvPr/>
            </p:nvSpPr>
            <p:spPr>
              <a:xfrm>
                <a:off x="4329175" y="2452425"/>
                <a:ext cx="239800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2" h="5157" fill="none" extrusionOk="0">
                    <a:moveTo>
                      <a:pt x="0" y="5157"/>
                    </a:moveTo>
                    <a:lnTo>
                      <a:pt x="9592" y="5157"/>
                    </a:lnTo>
                    <a:lnTo>
                      <a:pt x="9592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38" name="Google Shape;1138;p23"/>
              <p:cNvSpPr/>
              <p:nvPr/>
            </p:nvSpPr>
            <p:spPr>
              <a:xfrm>
                <a:off x="4329175" y="2452425"/>
                <a:ext cx="239800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2" h="5157" fill="none" extrusionOk="0">
                    <a:moveTo>
                      <a:pt x="9592" y="1"/>
                    </a:moveTo>
                    <a:lnTo>
                      <a:pt x="9592" y="5157"/>
                    </a:lnTo>
                    <a:lnTo>
                      <a:pt x="0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39" name="Google Shape;1139;p23"/>
              <p:cNvSpPr/>
              <p:nvPr/>
            </p:nvSpPr>
            <p:spPr>
              <a:xfrm>
                <a:off x="4448700" y="2386175"/>
                <a:ext cx="240550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622" h="7807" fill="none" extrusionOk="0">
                    <a:moveTo>
                      <a:pt x="1" y="5185"/>
                    </a:moveTo>
                    <a:lnTo>
                      <a:pt x="1" y="1"/>
                    </a:lnTo>
                    <a:lnTo>
                      <a:pt x="9621" y="1"/>
                    </a:lnTo>
                    <a:lnTo>
                      <a:pt x="9621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40" name="Google Shape;1140;p23"/>
              <p:cNvSpPr/>
              <p:nvPr/>
            </p:nvSpPr>
            <p:spPr>
              <a:xfrm>
                <a:off x="4322675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1" y="7807"/>
                    </a:moveTo>
                    <a:lnTo>
                      <a:pt x="1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41" name="Google Shape;1141;p23"/>
              <p:cNvSpPr/>
              <p:nvPr/>
            </p:nvSpPr>
            <p:spPr>
              <a:xfrm>
                <a:off x="4797225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1" y="5157"/>
                    </a:moveTo>
                    <a:lnTo>
                      <a:pt x="9593" y="5157"/>
                    </a:lnTo>
                    <a:lnTo>
                      <a:pt x="9593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42" name="Google Shape;1142;p23"/>
              <p:cNvSpPr/>
              <p:nvPr/>
            </p:nvSpPr>
            <p:spPr>
              <a:xfrm>
                <a:off x="4797225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9593" y="1"/>
                    </a:moveTo>
                    <a:lnTo>
                      <a:pt x="9593" y="5157"/>
                    </a:lnTo>
                    <a:lnTo>
                      <a:pt x="1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43" name="Google Shape;1143;p23"/>
              <p:cNvSpPr/>
              <p:nvPr/>
            </p:nvSpPr>
            <p:spPr>
              <a:xfrm>
                <a:off x="4916775" y="2386175"/>
                <a:ext cx="2405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621" h="7807" fill="none" extrusionOk="0">
                    <a:moveTo>
                      <a:pt x="0" y="5185"/>
                    </a:moveTo>
                    <a:lnTo>
                      <a:pt x="0" y="1"/>
                    </a:lnTo>
                    <a:lnTo>
                      <a:pt x="9621" y="1"/>
                    </a:lnTo>
                    <a:lnTo>
                      <a:pt x="9621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44" name="Google Shape;1144;p23"/>
              <p:cNvSpPr/>
              <p:nvPr/>
            </p:nvSpPr>
            <p:spPr>
              <a:xfrm>
                <a:off x="4790750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1" y="7807"/>
                    </a:moveTo>
                    <a:lnTo>
                      <a:pt x="1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45" name="Google Shape;1145;p23"/>
              <p:cNvSpPr/>
              <p:nvPr/>
            </p:nvSpPr>
            <p:spPr>
              <a:xfrm>
                <a:off x="5265300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0" y="5157"/>
                    </a:moveTo>
                    <a:lnTo>
                      <a:pt x="9592" y="5157"/>
                    </a:lnTo>
                    <a:lnTo>
                      <a:pt x="9592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46" name="Google Shape;1146;p23"/>
              <p:cNvSpPr/>
              <p:nvPr/>
            </p:nvSpPr>
            <p:spPr>
              <a:xfrm>
                <a:off x="5265300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9592" y="1"/>
                    </a:moveTo>
                    <a:lnTo>
                      <a:pt x="9592" y="5157"/>
                    </a:lnTo>
                    <a:lnTo>
                      <a:pt x="0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47" name="Google Shape;1147;p23"/>
              <p:cNvSpPr/>
              <p:nvPr/>
            </p:nvSpPr>
            <p:spPr>
              <a:xfrm>
                <a:off x="5384825" y="2386175"/>
                <a:ext cx="23767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507" h="7807" fill="none" extrusionOk="0">
                    <a:moveTo>
                      <a:pt x="1" y="5185"/>
                    </a:moveTo>
                    <a:lnTo>
                      <a:pt x="1" y="1"/>
                    </a:lnTo>
                    <a:lnTo>
                      <a:pt x="9506" y="1"/>
                    </a:lnTo>
                    <a:lnTo>
                      <a:pt x="9506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48" name="Google Shape;1148;p23"/>
              <p:cNvSpPr/>
              <p:nvPr/>
            </p:nvSpPr>
            <p:spPr>
              <a:xfrm>
                <a:off x="5258825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0" y="7807"/>
                    </a:moveTo>
                    <a:lnTo>
                      <a:pt x="0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49" name="Google Shape;1149;p23"/>
              <p:cNvSpPr/>
              <p:nvPr/>
            </p:nvSpPr>
            <p:spPr>
              <a:xfrm>
                <a:off x="5733375" y="2452425"/>
                <a:ext cx="2369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477" h="5157" fill="none" extrusionOk="0">
                    <a:moveTo>
                      <a:pt x="0" y="5157"/>
                    </a:moveTo>
                    <a:lnTo>
                      <a:pt x="9477" y="5157"/>
                    </a:lnTo>
                    <a:lnTo>
                      <a:pt x="9477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50" name="Google Shape;1150;p23"/>
              <p:cNvSpPr/>
              <p:nvPr/>
            </p:nvSpPr>
            <p:spPr>
              <a:xfrm>
                <a:off x="5733375" y="2452425"/>
                <a:ext cx="2369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477" h="5157" fill="none" extrusionOk="0">
                    <a:moveTo>
                      <a:pt x="9477" y="1"/>
                    </a:moveTo>
                    <a:lnTo>
                      <a:pt x="9477" y="5157"/>
                    </a:lnTo>
                    <a:lnTo>
                      <a:pt x="0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51" name="Google Shape;1151;p23"/>
              <p:cNvSpPr/>
              <p:nvPr/>
            </p:nvSpPr>
            <p:spPr>
              <a:xfrm>
                <a:off x="5850025" y="2386175"/>
                <a:ext cx="2405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621" h="7807" fill="none" extrusionOk="0">
                    <a:moveTo>
                      <a:pt x="0" y="5185"/>
                    </a:moveTo>
                    <a:lnTo>
                      <a:pt x="0" y="1"/>
                    </a:lnTo>
                    <a:lnTo>
                      <a:pt x="9621" y="1"/>
                    </a:lnTo>
                    <a:lnTo>
                      <a:pt x="9621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52" name="Google Shape;1152;p23"/>
              <p:cNvSpPr/>
              <p:nvPr/>
            </p:nvSpPr>
            <p:spPr>
              <a:xfrm>
                <a:off x="5726875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1" y="7807"/>
                    </a:moveTo>
                    <a:lnTo>
                      <a:pt x="1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53" name="Google Shape;1153;p23"/>
              <p:cNvSpPr/>
              <p:nvPr/>
            </p:nvSpPr>
            <p:spPr>
              <a:xfrm>
                <a:off x="6198550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0" y="5157"/>
                    </a:moveTo>
                    <a:lnTo>
                      <a:pt x="9592" y="5157"/>
                    </a:lnTo>
                    <a:lnTo>
                      <a:pt x="9592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54" name="Google Shape;1154;p23"/>
              <p:cNvSpPr/>
              <p:nvPr/>
            </p:nvSpPr>
            <p:spPr>
              <a:xfrm>
                <a:off x="6198550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9592" y="1"/>
                    </a:moveTo>
                    <a:lnTo>
                      <a:pt x="9592" y="5157"/>
                    </a:lnTo>
                    <a:lnTo>
                      <a:pt x="0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55" name="Google Shape;1155;p23"/>
              <p:cNvSpPr/>
              <p:nvPr/>
            </p:nvSpPr>
            <p:spPr>
              <a:xfrm>
                <a:off x="6318075" y="2386175"/>
                <a:ext cx="240550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622" h="7807" fill="none" extrusionOk="0">
                    <a:moveTo>
                      <a:pt x="1" y="5185"/>
                    </a:moveTo>
                    <a:lnTo>
                      <a:pt x="1" y="1"/>
                    </a:lnTo>
                    <a:lnTo>
                      <a:pt x="9621" y="1"/>
                    </a:lnTo>
                    <a:lnTo>
                      <a:pt x="9621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56" name="Google Shape;1156;p23"/>
              <p:cNvSpPr/>
              <p:nvPr/>
            </p:nvSpPr>
            <p:spPr>
              <a:xfrm>
                <a:off x="6194950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0" y="7807"/>
                    </a:moveTo>
                    <a:lnTo>
                      <a:pt x="0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57" name="Google Shape;1157;p23"/>
              <p:cNvSpPr/>
              <p:nvPr/>
            </p:nvSpPr>
            <p:spPr>
              <a:xfrm>
                <a:off x="1049825" y="2272400"/>
                <a:ext cx="55088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20352" h="1" fill="none" extrusionOk="0">
                    <a:moveTo>
                      <a:pt x="1" y="1"/>
                    </a:moveTo>
                    <a:lnTo>
                      <a:pt x="220351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58" name="Google Shape;1158;p23"/>
              <p:cNvSpPr/>
              <p:nvPr/>
            </p:nvSpPr>
            <p:spPr>
              <a:xfrm>
                <a:off x="1049825" y="2692225"/>
                <a:ext cx="55088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20352" h="1" fill="none" extrusionOk="0">
                    <a:moveTo>
                      <a:pt x="1" y="0"/>
                    </a:moveTo>
                    <a:lnTo>
                      <a:pt x="220351" y="0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159" name="Google Shape;1159;p23"/>
          <p:cNvGrpSpPr/>
          <p:nvPr/>
        </p:nvGrpSpPr>
        <p:grpSpPr>
          <a:xfrm>
            <a:off x="3400800" y="0"/>
            <a:ext cx="2342400" cy="5156703"/>
            <a:chOff x="3400800" y="0"/>
            <a:chExt cx="2342400" cy="5156703"/>
          </a:xfrm>
        </p:grpSpPr>
        <p:sp>
          <p:nvSpPr>
            <p:cNvPr id="1160" name="Google Shape;1160;p23"/>
            <p:cNvSpPr/>
            <p:nvPr/>
          </p:nvSpPr>
          <p:spPr>
            <a:xfrm>
              <a:off x="3400800" y="5037603"/>
              <a:ext cx="2342400" cy="119100"/>
            </a:xfrm>
            <a:prstGeom prst="rect">
              <a:avLst/>
            </a:prstGeom>
            <a:solidFill>
              <a:srgbClr val="D9CE99">
                <a:alpha val="57254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1" name="Google Shape;1161;p23"/>
            <p:cNvSpPr/>
            <p:nvPr/>
          </p:nvSpPr>
          <p:spPr>
            <a:xfrm>
              <a:off x="3400800" y="0"/>
              <a:ext cx="2342400" cy="119100"/>
            </a:xfrm>
            <a:prstGeom prst="rect">
              <a:avLst/>
            </a:prstGeom>
            <a:solidFill>
              <a:srgbClr val="D9CE99">
                <a:alpha val="57254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CUSTOM_5">
    <p:spTree>
      <p:nvGrpSpPr>
        <p:cNvPr id="1" name="Shape 1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3" name="Google Shape;1163;p24"/>
          <p:cNvSpPr txBox="1">
            <a:spLocks noGrp="1"/>
          </p:cNvSpPr>
          <p:nvPr>
            <p:ph type="title"/>
          </p:nvPr>
        </p:nvSpPr>
        <p:spPr>
          <a:xfrm>
            <a:off x="881325" y="445025"/>
            <a:ext cx="4211400" cy="114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1164" name="Google Shape;1164;p24"/>
          <p:cNvSpPr txBox="1">
            <a:spLocks noGrp="1"/>
          </p:cNvSpPr>
          <p:nvPr>
            <p:ph type="subTitle" idx="1"/>
          </p:nvPr>
        </p:nvSpPr>
        <p:spPr>
          <a:xfrm>
            <a:off x="874550" y="2499530"/>
            <a:ext cx="19782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5" name="Google Shape;1165;p24"/>
          <p:cNvSpPr txBox="1">
            <a:spLocks noGrp="1"/>
          </p:cNvSpPr>
          <p:nvPr>
            <p:ph type="subTitle" idx="2"/>
          </p:nvPr>
        </p:nvSpPr>
        <p:spPr>
          <a:xfrm>
            <a:off x="3114452" y="2499530"/>
            <a:ext cx="19782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6" name="Google Shape;1166;p24"/>
          <p:cNvSpPr txBox="1">
            <a:spLocks noGrp="1"/>
          </p:cNvSpPr>
          <p:nvPr>
            <p:ph type="subTitle" idx="3"/>
          </p:nvPr>
        </p:nvSpPr>
        <p:spPr>
          <a:xfrm>
            <a:off x="874550" y="3783080"/>
            <a:ext cx="19782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7" name="Google Shape;1167;p24"/>
          <p:cNvSpPr txBox="1">
            <a:spLocks noGrp="1"/>
          </p:cNvSpPr>
          <p:nvPr>
            <p:ph type="subTitle" idx="4"/>
          </p:nvPr>
        </p:nvSpPr>
        <p:spPr>
          <a:xfrm>
            <a:off x="3114452" y="3783080"/>
            <a:ext cx="19782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8" name="Google Shape;1168;p24"/>
          <p:cNvSpPr txBox="1">
            <a:spLocks noGrp="1"/>
          </p:cNvSpPr>
          <p:nvPr>
            <p:ph type="subTitle" idx="5"/>
          </p:nvPr>
        </p:nvSpPr>
        <p:spPr>
          <a:xfrm>
            <a:off x="874550" y="2210163"/>
            <a:ext cx="1978200" cy="3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inzel"/>
              <a:buNone/>
              <a:defRPr sz="2200">
                <a:solidFill>
                  <a:schemeClr val="dk1"/>
                </a:solidFill>
                <a:latin typeface="Cinzel Medium"/>
                <a:ea typeface="Cinzel Medium"/>
                <a:cs typeface="Cinzel Medium"/>
                <a:sym typeface="Cinzel Medium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inzel"/>
              <a:buNone/>
              <a:defRPr sz="2400">
                <a:latin typeface="Cinzel"/>
                <a:ea typeface="Cinzel"/>
                <a:cs typeface="Cinzel"/>
                <a:sym typeface="Cinzel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inzel"/>
              <a:buNone/>
              <a:defRPr sz="2400">
                <a:latin typeface="Cinzel"/>
                <a:ea typeface="Cinzel"/>
                <a:cs typeface="Cinzel"/>
                <a:sym typeface="Cinzel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inzel"/>
              <a:buNone/>
              <a:defRPr sz="2400">
                <a:latin typeface="Cinzel"/>
                <a:ea typeface="Cinzel"/>
                <a:cs typeface="Cinzel"/>
                <a:sym typeface="Cinzel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inzel"/>
              <a:buNone/>
              <a:defRPr sz="2400">
                <a:latin typeface="Cinzel"/>
                <a:ea typeface="Cinzel"/>
                <a:cs typeface="Cinzel"/>
                <a:sym typeface="Cinzel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inzel"/>
              <a:buNone/>
              <a:defRPr sz="2400">
                <a:latin typeface="Cinzel"/>
                <a:ea typeface="Cinzel"/>
                <a:cs typeface="Cinzel"/>
                <a:sym typeface="Cinzel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inzel"/>
              <a:buNone/>
              <a:defRPr sz="2400">
                <a:latin typeface="Cinzel"/>
                <a:ea typeface="Cinzel"/>
                <a:cs typeface="Cinzel"/>
                <a:sym typeface="Cinzel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inzel"/>
              <a:buNone/>
              <a:defRPr sz="2400">
                <a:latin typeface="Cinzel"/>
                <a:ea typeface="Cinzel"/>
                <a:cs typeface="Cinzel"/>
                <a:sym typeface="Cinzel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inzel"/>
              <a:buNone/>
              <a:defRPr sz="2400">
                <a:latin typeface="Cinzel"/>
                <a:ea typeface="Cinzel"/>
                <a:cs typeface="Cinzel"/>
                <a:sym typeface="Cinzel"/>
              </a:defRPr>
            </a:lvl9pPr>
          </a:lstStyle>
          <a:p>
            <a:endParaRPr/>
          </a:p>
        </p:txBody>
      </p:sp>
      <p:sp>
        <p:nvSpPr>
          <p:cNvPr id="1169" name="Google Shape;1169;p24"/>
          <p:cNvSpPr txBox="1">
            <a:spLocks noGrp="1"/>
          </p:cNvSpPr>
          <p:nvPr>
            <p:ph type="subTitle" idx="6"/>
          </p:nvPr>
        </p:nvSpPr>
        <p:spPr>
          <a:xfrm>
            <a:off x="874550" y="3493713"/>
            <a:ext cx="1978200" cy="3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inzel"/>
              <a:buNone/>
              <a:defRPr sz="2200">
                <a:solidFill>
                  <a:schemeClr val="dk1"/>
                </a:solidFill>
                <a:latin typeface="Cinzel Medium"/>
                <a:ea typeface="Cinzel Medium"/>
                <a:cs typeface="Cinzel Medium"/>
                <a:sym typeface="Cinzel Medium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inzel"/>
              <a:buNone/>
              <a:defRPr sz="2400">
                <a:latin typeface="Cinzel"/>
                <a:ea typeface="Cinzel"/>
                <a:cs typeface="Cinzel"/>
                <a:sym typeface="Cinzel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inzel"/>
              <a:buNone/>
              <a:defRPr sz="2400">
                <a:latin typeface="Cinzel"/>
                <a:ea typeface="Cinzel"/>
                <a:cs typeface="Cinzel"/>
                <a:sym typeface="Cinzel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inzel"/>
              <a:buNone/>
              <a:defRPr sz="2400">
                <a:latin typeface="Cinzel"/>
                <a:ea typeface="Cinzel"/>
                <a:cs typeface="Cinzel"/>
                <a:sym typeface="Cinzel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inzel"/>
              <a:buNone/>
              <a:defRPr sz="2400">
                <a:latin typeface="Cinzel"/>
                <a:ea typeface="Cinzel"/>
                <a:cs typeface="Cinzel"/>
                <a:sym typeface="Cinzel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inzel"/>
              <a:buNone/>
              <a:defRPr sz="2400">
                <a:latin typeface="Cinzel"/>
                <a:ea typeface="Cinzel"/>
                <a:cs typeface="Cinzel"/>
                <a:sym typeface="Cinzel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inzel"/>
              <a:buNone/>
              <a:defRPr sz="2400">
                <a:latin typeface="Cinzel"/>
                <a:ea typeface="Cinzel"/>
                <a:cs typeface="Cinzel"/>
                <a:sym typeface="Cinzel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inzel"/>
              <a:buNone/>
              <a:defRPr sz="2400">
                <a:latin typeface="Cinzel"/>
                <a:ea typeface="Cinzel"/>
                <a:cs typeface="Cinzel"/>
                <a:sym typeface="Cinzel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inzel"/>
              <a:buNone/>
              <a:defRPr sz="2400">
                <a:latin typeface="Cinzel"/>
                <a:ea typeface="Cinzel"/>
                <a:cs typeface="Cinzel"/>
                <a:sym typeface="Cinzel"/>
              </a:defRPr>
            </a:lvl9pPr>
          </a:lstStyle>
          <a:p>
            <a:endParaRPr/>
          </a:p>
        </p:txBody>
      </p:sp>
      <p:sp>
        <p:nvSpPr>
          <p:cNvPr id="1170" name="Google Shape;1170;p24"/>
          <p:cNvSpPr txBox="1">
            <a:spLocks noGrp="1"/>
          </p:cNvSpPr>
          <p:nvPr>
            <p:ph type="subTitle" idx="7"/>
          </p:nvPr>
        </p:nvSpPr>
        <p:spPr>
          <a:xfrm>
            <a:off x="3114450" y="2210163"/>
            <a:ext cx="1978200" cy="3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inzel"/>
              <a:buNone/>
              <a:defRPr sz="2200">
                <a:solidFill>
                  <a:schemeClr val="dk1"/>
                </a:solidFill>
                <a:latin typeface="Cinzel Medium"/>
                <a:ea typeface="Cinzel Medium"/>
                <a:cs typeface="Cinzel Medium"/>
                <a:sym typeface="Cinzel Medium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inzel"/>
              <a:buNone/>
              <a:defRPr sz="2400">
                <a:latin typeface="Cinzel"/>
                <a:ea typeface="Cinzel"/>
                <a:cs typeface="Cinzel"/>
                <a:sym typeface="Cinzel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inzel"/>
              <a:buNone/>
              <a:defRPr sz="2400">
                <a:latin typeface="Cinzel"/>
                <a:ea typeface="Cinzel"/>
                <a:cs typeface="Cinzel"/>
                <a:sym typeface="Cinzel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inzel"/>
              <a:buNone/>
              <a:defRPr sz="2400">
                <a:latin typeface="Cinzel"/>
                <a:ea typeface="Cinzel"/>
                <a:cs typeface="Cinzel"/>
                <a:sym typeface="Cinzel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inzel"/>
              <a:buNone/>
              <a:defRPr sz="2400">
                <a:latin typeface="Cinzel"/>
                <a:ea typeface="Cinzel"/>
                <a:cs typeface="Cinzel"/>
                <a:sym typeface="Cinzel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inzel"/>
              <a:buNone/>
              <a:defRPr sz="2400">
                <a:latin typeface="Cinzel"/>
                <a:ea typeface="Cinzel"/>
                <a:cs typeface="Cinzel"/>
                <a:sym typeface="Cinzel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inzel"/>
              <a:buNone/>
              <a:defRPr sz="2400">
                <a:latin typeface="Cinzel"/>
                <a:ea typeface="Cinzel"/>
                <a:cs typeface="Cinzel"/>
                <a:sym typeface="Cinzel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inzel"/>
              <a:buNone/>
              <a:defRPr sz="2400">
                <a:latin typeface="Cinzel"/>
                <a:ea typeface="Cinzel"/>
                <a:cs typeface="Cinzel"/>
                <a:sym typeface="Cinzel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inzel"/>
              <a:buNone/>
              <a:defRPr sz="2400">
                <a:latin typeface="Cinzel"/>
                <a:ea typeface="Cinzel"/>
                <a:cs typeface="Cinzel"/>
                <a:sym typeface="Cinzel"/>
              </a:defRPr>
            </a:lvl9pPr>
          </a:lstStyle>
          <a:p>
            <a:endParaRPr/>
          </a:p>
        </p:txBody>
      </p:sp>
      <p:sp>
        <p:nvSpPr>
          <p:cNvPr id="1171" name="Google Shape;1171;p24"/>
          <p:cNvSpPr txBox="1">
            <a:spLocks noGrp="1"/>
          </p:cNvSpPr>
          <p:nvPr>
            <p:ph type="subTitle" idx="8"/>
          </p:nvPr>
        </p:nvSpPr>
        <p:spPr>
          <a:xfrm>
            <a:off x="3114450" y="3493713"/>
            <a:ext cx="1978200" cy="3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inzel"/>
              <a:buNone/>
              <a:defRPr sz="2200">
                <a:solidFill>
                  <a:schemeClr val="dk1"/>
                </a:solidFill>
                <a:latin typeface="Cinzel Medium"/>
                <a:ea typeface="Cinzel Medium"/>
                <a:cs typeface="Cinzel Medium"/>
                <a:sym typeface="Cinzel Medium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inzel"/>
              <a:buNone/>
              <a:defRPr sz="2400">
                <a:latin typeface="Cinzel"/>
                <a:ea typeface="Cinzel"/>
                <a:cs typeface="Cinzel"/>
                <a:sym typeface="Cinzel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inzel"/>
              <a:buNone/>
              <a:defRPr sz="2400">
                <a:latin typeface="Cinzel"/>
                <a:ea typeface="Cinzel"/>
                <a:cs typeface="Cinzel"/>
                <a:sym typeface="Cinzel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inzel"/>
              <a:buNone/>
              <a:defRPr sz="2400">
                <a:latin typeface="Cinzel"/>
                <a:ea typeface="Cinzel"/>
                <a:cs typeface="Cinzel"/>
                <a:sym typeface="Cinzel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inzel"/>
              <a:buNone/>
              <a:defRPr sz="2400">
                <a:latin typeface="Cinzel"/>
                <a:ea typeface="Cinzel"/>
                <a:cs typeface="Cinzel"/>
                <a:sym typeface="Cinzel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inzel"/>
              <a:buNone/>
              <a:defRPr sz="2400">
                <a:latin typeface="Cinzel"/>
                <a:ea typeface="Cinzel"/>
                <a:cs typeface="Cinzel"/>
                <a:sym typeface="Cinzel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inzel"/>
              <a:buNone/>
              <a:defRPr sz="2400">
                <a:latin typeface="Cinzel"/>
                <a:ea typeface="Cinzel"/>
                <a:cs typeface="Cinzel"/>
                <a:sym typeface="Cinzel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inzel"/>
              <a:buNone/>
              <a:defRPr sz="2400">
                <a:latin typeface="Cinzel"/>
                <a:ea typeface="Cinzel"/>
                <a:cs typeface="Cinzel"/>
                <a:sym typeface="Cinzel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inzel"/>
              <a:buNone/>
              <a:defRPr sz="2400">
                <a:latin typeface="Cinzel"/>
                <a:ea typeface="Cinzel"/>
                <a:cs typeface="Cinzel"/>
                <a:sym typeface="Cinzel"/>
              </a:defRPr>
            </a:lvl9pPr>
          </a:lstStyle>
          <a:p>
            <a:endParaRPr/>
          </a:p>
        </p:txBody>
      </p:sp>
      <p:sp>
        <p:nvSpPr>
          <p:cNvPr id="1172" name="Google Shape;1172;p24"/>
          <p:cNvSpPr>
            <a:spLocks noGrp="1"/>
          </p:cNvSpPr>
          <p:nvPr>
            <p:ph type="pic" idx="9"/>
          </p:nvPr>
        </p:nvSpPr>
        <p:spPr>
          <a:xfrm>
            <a:off x="5384700" y="539500"/>
            <a:ext cx="2893800" cy="4604100"/>
          </a:xfrm>
          <a:prstGeom prst="rect">
            <a:avLst/>
          </a:prstGeom>
          <a:noFill/>
          <a:ln>
            <a:noFill/>
          </a:ln>
        </p:spPr>
      </p:sp>
      <p:grpSp>
        <p:nvGrpSpPr>
          <p:cNvPr id="1173" name="Google Shape;1173;p24"/>
          <p:cNvGrpSpPr/>
          <p:nvPr/>
        </p:nvGrpSpPr>
        <p:grpSpPr>
          <a:xfrm>
            <a:off x="112612" y="-1797238"/>
            <a:ext cx="8918641" cy="8737976"/>
            <a:chOff x="112612" y="-1797238"/>
            <a:chExt cx="8918641" cy="8737976"/>
          </a:xfrm>
        </p:grpSpPr>
        <p:grpSp>
          <p:nvGrpSpPr>
            <p:cNvPr id="1174" name="Google Shape;1174;p24"/>
            <p:cNvGrpSpPr/>
            <p:nvPr/>
          </p:nvGrpSpPr>
          <p:grpSpPr>
            <a:xfrm rot="-5400000">
              <a:off x="-2844068" y="3496192"/>
              <a:ext cx="6401226" cy="487866"/>
              <a:chOff x="1049825" y="2272400"/>
              <a:chExt cx="5508800" cy="419850"/>
            </a:xfrm>
          </p:grpSpPr>
          <p:sp>
            <p:nvSpPr>
              <p:cNvPr id="1175" name="Google Shape;1175;p24"/>
              <p:cNvSpPr/>
              <p:nvPr/>
            </p:nvSpPr>
            <p:spPr>
              <a:xfrm>
                <a:off x="1055600" y="2452425"/>
                <a:ext cx="2369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477" h="5157" fill="none" extrusionOk="0">
                    <a:moveTo>
                      <a:pt x="0" y="5157"/>
                    </a:moveTo>
                    <a:lnTo>
                      <a:pt x="9477" y="5157"/>
                    </a:lnTo>
                    <a:lnTo>
                      <a:pt x="9477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76" name="Google Shape;1176;p24"/>
              <p:cNvSpPr/>
              <p:nvPr/>
            </p:nvSpPr>
            <p:spPr>
              <a:xfrm>
                <a:off x="1055600" y="2452425"/>
                <a:ext cx="2369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477" h="5157" fill="none" extrusionOk="0">
                    <a:moveTo>
                      <a:pt x="9477" y="1"/>
                    </a:moveTo>
                    <a:lnTo>
                      <a:pt x="9477" y="5157"/>
                    </a:lnTo>
                    <a:lnTo>
                      <a:pt x="0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77" name="Google Shape;1177;p24"/>
              <p:cNvSpPr/>
              <p:nvPr/>
            </p:nvSpPr>
            <p:spPr>
              <a:xfrm>
                <a:off x="1175850" y="2386175"/>
                <a:ext cx="2369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477" h="7807" fill="none" extrusionOk="0">
                    <a:moveTo>
                      <a:pt x="0" y="5185"/>
                    </a:moveTo>
                    <a:lnTo>
                      <a:pt x="0" y="1"/>
                    </a:lnTo>
                    <a:lnTo>
                      <a:pt x="9477" y="1"/>
                    </a:lnTo>
                    <a:lnTo>
                      <a:pt x="9477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78" name="Google Shape;1178;p24"/>
              <p:cNvSpPr/>
              <p:nvPr/>
            </p:nvSpPr>
            <p:spPr>
              <a:xfrm>
                <a:off x="1049825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1" y="7807"/>
                    </a:moveTo>
                    <a:lnTo>
                      <a:pt x="1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79" name="Google Shape;1179;p24"/>
              <p:cNvSpPr/>
              <p:nvPr/>
            </p:nvSpPr>
            <p:spPr>
              <a:xfrm>
                <a:off x="1523650" y="2452425"/>
                <a:ext cx="236950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478" h="5157" fill="none" extrusionOk="0">
                    <a:moveTo>
                      <a:pt x="1" y="5157"/>
                    </a:moveTo>
                    <a:lnTo>
                      <a:pt x="9477" y="5157"/>
                    </a:lnTo>
                    <a:lnTo>
                      <a:pt x="9477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80" name="Google Shape;1180;p24"/>
              <p:cNvSpPr/>
              <p:nvPr/>
            </p:nvSpPr>
            <p:spPr>
              <a:xfrm>
                <a:off x="1523650" y="2452425"/>
                <a:ext cx="236950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478" h="5157" fill="none" extrusionOk="0">
                    <a:moveTo>
                      <a:pt x="9477" y="1"/>
                    </a:moveTo>
                    <a:lnTo>
                      <a:pt x="9477" y="5157"/>
                    </a:lnTo>
                    <a:lnTo>
                      <a:pt x="1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81" name="Google Shape;1181;p24"/>
              <p:cNvSpPr/>
              <p:nvPr/>
            </p:nvSpPr>
            <p:spPr>
              <a:xfrm>
                <a:off x="1640325" y="2386175"/>
                <a:ext cx="2405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621" h="7807" fill="none" extrusionOk="0">
                    <a:moveTo>
                      <a:pt x="0" y="5185"/>
                    </a:moveTo>
                    <a:lnTo>
                      <a:pt x="0" y="1"/>
                    </a:lnTo>
                    <a:lnTo>
                      <a:pt x="9621" y="1"/>
                    </a:lnTo>
                    <a:lnTo>
                      <a:pt x="9621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82" name="Google Shape;1182;p24"/>
              <p:cNvSpPr/>
              <p:nvPr/>
            </p:nvSpPr>
            <p:spPr>
              <a:xfrm>
                <a:off x="1517900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0" y="7807"/>
                    </a:moveTo>
                    <a:lnTo>
                      <a:pt x="0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83" name="Google Shape;1183;p24"/>
              <p:cNvSpPr/>
              <p:nvPr/>
            </p:nvSpPr>
            <p:spPr>
              <a:xfrm>
                <a:off x="1988850" y="2452425"/>
                <a:ext cx="239800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2" h="5157" fill="none" extrusionOk="0">
                    <a:moveTo>
                      <a:pt x="0" y="5157"/>
                    </a:moveTo>
                    <a:lnTo>
                      <a:pt x="9592" y="5157"/>
                    </a:lnTo>
                    <a:lnTo>
                      <a:pt x="9592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84" name="Google Shape;1184;p24"/>
              <p:cNvSpPr/>
              <p:nvPr/>
            </p:nvSpPr>
            <p:spPr>
              <a:xfrm>
                <a:off x="1988850" y="2452425"/>
                <a:ext cx="239800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2" h="5157" fill="none" extrusionOk="0">
                    <a:moveTo>
                      <a:pt x="9592" y="1"/>
                    </a:moveTo>
                    <a:lnTo>
                      <a:pt x="9592" y="5157"/>
                    </a:lnTo>
                    <a:lnTo>
                      <a:pt x="0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85" name="Google Shape;1185;p24"/>
              <p:cNvSpPr/>
              <p:nvPr/>
            </p:nvSpPr>
            <p:spPr>
              <a:xfrm>
                <a:off x="2108375" y="2386175"/>
                <a:ext cx="240550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622" h="7807" fill="none" extrusionOk="0">
                    <a:moveTo>
                      <a:pt x="1" y="5185"/>
                    </a:moveTo>
                    <a:lnTo>
                      <a:pt x="1" y="1"/>
                    </a:lnTo>
                    <a:lnTo>
                      <a:pt x="9621" y="1"/>
                    </a:lnTo>
                    <a:lnTo>
                      <a:pt x="9621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86" name="Google Shape;1186;p24"/>
              <p:cNvSpPr/>
              <p:nvPr/>
            </p:nvSpPr>
            <p:spPr>
              <a:xfrm>
                <a:off x="1985950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1" y="7807"/>
                    </a:moveTo>
                    <a:lnTo>
                      <a:pt x="1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87" name="Google Shape;1187;p24"/>
              <p:cNvSpPr/>
              <p:nvPr/>
            </p:nvSpPr>
            <p:spPr>
              <a:xfrm>
                <a:off x="2456900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1" y="5157"/>
                    </a:moveTo>
                    <a:lnTo>
                      <a:pt x="9593" y="5157"/>
                    </a:lnTo>
                    <a:lnTo>
                      <a:pt x="9593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88" name="Google Shape;1188;p24"/>
              <p:cNvSpPr/>
              <p:nvPr/>
            </p:nvSpPr>
            <p:spPr>
              <a:xfrm>
                <a:off x="2456900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9593" y="1"/>
                    </a:moveTo>
                    <a:lnTo>
                      <a:pt x="9593" y="5157"/>
                    </a:lnTo>
                    <a:lnTo>
                      <a:pt x="1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89" name="Google Shape;1189;p24"/>
              <p:cNvSpPr/>
              <p:nvPr/>
            </p:nvSpPr>
            <p:spPr>
              <a:xfrm>
                <a:off x="2576450" y="2386175"/>
                <a:ext cx="2405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621" h="7807" fill="none" extrusionOk="0">
                    <a:moveTo>
                      <a:pt x="0" y="5185"/>
                    </a:moveTo>
                    <a:lnTo>
                      <a:pt x="0" y="1"/>
                    </a:lnTo>
                    <a:lnTo>
                      <a:pt x="9621" y="1"/>
                    </a:lnTo>
                    <a:lnTo>
                      <a:pt x="9621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90" name="Google Shape;1190;p24"/>
              <p:cNvSpPr/>
              <p:nvPr/>
            </p:nvSpPr>
            <p:spPr>
              <a:xfrm>
                <a:off x="2454025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1" y="7807"/>
                    </a:moveTo>
                    <a:lnTo>
                      <a:pt x="1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91" name="Google Shape;1191;p24"/>
              <p:cNvSpPr/>
              <p:nvPr/>
            </p:nvSpPr>
            <p:spPr>
              <a:xfrm>
                <a:off x="2924975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0" y="5157"/>
                    </a:moveTo>
                    <a:lnTo>
                      <a:pt x="9592" y="5157"/>
                    </a:lnTo>
                    <a:lnTo>
                      <a:pt x="9592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92" name="Google Shape;1192;p24"/>
              <p:cNvSpPr/>
              <p:nvPr/>
            </p:nvSpPr>
            <p:spPr>
              <a:xfrm>
                <a:off x="2924975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9592" y="1"/>
                    </a:moveTo>
                    <a:lnTo>
                      <a:pt x="9592" y="5157"/>
                    </a:lnTo>
                    <a:lnTo>
                      <a:pt x="0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93" name="Google Shape;1193;p24"/>
              <p:cNvSpPr/>
              <p:nvPr/>
            </p:nvSpPr>
            <p:spPr>
              <a:xfrm>
                <a:off x="3044500" y="2386175"/>
                <a:ext cx="240550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622" h="7807" fill="none" extrusionOk="0">
                    <a:moveTo>
                      <a:pt x="1" y="5185"/>
                    </a:moveTo>
                    <a:lnTo>
                      <a:pt x="1" y="1"/>
                    </a:lnTo>
                    <a:lnTo>
                      <a:pt x="9621" y="1"/>
                    </a:lnTo>
                    <a:lnTo>
                      <a:pt x="9621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94" name="Google Shape;1194;p24"/>
              <p:cNvSpPr/>
              <p:nvPr/>
            </p:nvSpPr>
            <p:spPr>
              <a:xfrm>
                <a:off x="2922100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0" y="7807"/>
                    </a:moveTo>
                    <a:lnTo>
                      <a:pt x="0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95" name="Google Shape;1195;p24"/>
              <p:cNvSpPr/>
              <p:nvPr/>
            </p:nvSpPr>
            <p:spPr>
              <a:xfrm>
                <a:off x="3393025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1" y="5157"/>
                    </a:moveTo>
                    <a:lnTo>
                      <a:pt x="9593" y="5157"/>
                    </a:lnTo>
                    <a:lnTo>
                      <a:pt x="9593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96" name="Google Shape;1196;p24"/>
              <p:cNvSpPr/>
              <p:nvPr/>
            </p:nvSpPr>
            <p:spPr>
              <a:xfrm>
                <a:off x="3393025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9593" y="1"/>
                    </a:moveTo>
                    <a:lnTo>
                      <a:pt x="9593" y="5157"/>
                    </a:lnTo>
                    <a:lnTo>
                      <a:pt x="1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97" name="Google Shape;1197;p24"/>
              <p:cNvSpPr/>
              <p:nvPr/>
            </p:nvSpPr>
            <p:spPr>
              <a:xfrm>
                <a:off x="3512575" y="2386175"/>
                <a:ext cx="2405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621" h="7807" fill="none" extrusionOk="0">
                    <a:moveTo>
                      <a:pt x="0" y="5185"/>
                    </a:moveTo>
                    <a:lnTo>
                      <a:pt x="0" y="1"/>
                    </a:lnTo>
                    <a:lnTo>
                      <a:pt x="9621" y="1"/>
                    </a:lnTo>
                    <a:lnTo>
                      <a:pt x="9621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98" name="Google Shape;1198;p24"/>
              <p:cNvSpPr/>
              <p:nvPr/>
            </p:nvSpPr>
            <p:spPr>
              <a:xfrm>
                <a:off x="3390150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1" y="7807"/>
                    </a:moveTo>
                    <a:lnTo>
                      <a:pt x="1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99" name="Google Shape;1199;p24"/>
              <p:cNvSpPr/>
              <p:nvPr/>
            </p:nvSpPr>
            <p:spPr>
              <a:xfrm>
                <a:off x="3861100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1" y="5157"/>
                    </a:moveTo>
                    <a:lnTo>
                      <a:pt x="9592" y="5157"/>
                    </a:lnTo>
                    <a:lnTo>
                      <a:pt x="9592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00" name="Google Shape;1200;p24"/>
              <p:cNvSpPr/>
              <p:nvPr/>
            </p:nvSpPr>
            <p:spPr>
              <a:xfrm>
                <a:off x="3861100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9592" y="1"/>
                    </a:moveTo>
                    <a:lnTo>
                      <a:pt x="9592" y="5157"/>
                    </a:lnTo>
                    <a:lnTo>
                      <a:pt x="1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01" name="Google Shape;1201;p24"/>
              <p:cNvSpPr/>
              <p:nvPr/>
            </p:nvSpPr>
            <p:spPr>
              <a:xfrm>
                <a:off x="3980650" y="2386175"/>
                <a:ext cx="2405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621" h="7807" fill="none" extrusionOk="0">
                    <a:moveTo>
                      <a:pt x="0" y="5185"/>
                    </a:moveTo>
                    <a:lnTo>
                      <a:pt x="0" y="1"/>
                    </a:lnTo>
                    <a:lnTo>
                      <a:pt x="9621" y="1"/>
                    </a:lnTo>
                    <a:lnTo>
                      <a:pt x="9621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02" name="Google Shape;1202;p24"/>
              <p:cNvSpPr/>
              <p:nvPr/>
            </p:nvSpPr>
            <p:spPr>
              <a:xfrm>
                <a:off x="3858225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0" y="7807"/>
                    </a:moveTo>
                    <a:lnTo>
                      <a:pt x="0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03" name="Google Shape;1203;p24"/>
              <p:cNvSpPr/>
              <p:nvPr/>
            </p:nvSpPr>
            <p:spPr>
              <a:xfrm>
                <a:off x="4329175" y="2452425"/>
                <a:ext cx="239800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2" h="5157" fill="none" extrusionOk="0">
                    <a:moveTo>
                      <a:pt x="0" y="5157"/>
                    </a:moveTo>
                    <a:lnTo>
                      <a:pt x="9592" y="5157"/>
                    </a:lnTo>
                    <a:lnTo>
                      <a:pt x="9592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04" name="Google Shape;1204;p24"/>
              <p:cNvSpPr/>
              <p:nvPr/>
            </p:nvSpPr>
            <p:spPr>
              <a:xfrm>
                <a:off x="4329175" y="2452425"/>
                <a:ext cx="239800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2" h="5157" fill="none" extrusionOk="0">
                    <a:moveTo>
                      <a:pt x="9592" y="1"/>
                    </a:moveTo>
                    <a:lnTo>
                      <a:pt x="9592" y="5157"/>
                    </a:lnTo>
                    <a:lnTo>
                      <a:pt x="0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05" name="Google Shape;1205;p24"/>
              <p:cNvSpPr/>
              <p:nvPr/>
            </p:nvSpPr>
            <p:spPr>
              <a:xfrm>
                <a:off x="4448700" y="2386175"/>
                <a:ext cx="240550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622" h="7807" fill="none" extrusionOk="0">
                    <a:moveTo>
                      <a:pt x="1" y="5185"/>
                    </a:moveTo>
                    <a:lnTo>
                      <a:pt x="1" y="1"/>
                    </a:lnTo>
                    <a:lnTo>
                      <a:pt x="9621" y="1"/>
                    </a:lnTo>
                    <a:lnTo>
                      <a:pt x="9621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06" name="Google Shape;1206;p24"/>
              <p:cNvSpPr/>
              <p:nvPr/>
            </p:nvSpPr>
            <p:spPr>
              <a:xfrm>
                <a:off x="4322675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1" y="7807"/>
                    </a:moveTo>
                    <a:lnTo>
                      <a:pt x="1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07" name="Google Shape;1207;p24"/>
              <p:cNvSpPr/>
              <p:nvPr/>
            </p:nvSpPr>
            <p:spPr>
              <a:xfrm>
                <a:off x="4797225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1" y="5157"/>
                    </a:moveTo>
                    <a:lnTo>
                      <a:pt x="9593" y="5157"/>
                    </a:lnTo>
                    <a:lnTo>
                      <a:pt x="9593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08" name="Google Shape;1208;p24"/>
              <p:cNvSpPr/>
              <p:nvPr/>
            </p:nvSpPr>
            <p:spPr>
              <a:xfrm>
                <a:off x="4797225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9593" y="1"/>
                    </a:moveTo>
                    <a:lnTo>
                      <a:pt x="9593" y="5157"/>
                    </a:lnTo>
                    <a:lnTo>
                      <a:pt x="1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09" name="Google Shape;1209;p24"/>
              <p:cNvSpPr/>
              <p:nvPr/>
            </p:nvSpPr>
            <p:spPr>
              <a:xfrm>
                <a:off x="4916775" y="2386175"/>
                <a:ext cx="2405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621" h="7807" fill="none" extrusionOk="0">
                    <a:moveTo>
                      <a:pt x="0" y="5185"/>
                    </a:moveTo>
                    <a:lnTo>
                      <a:pt x="0" y="1"/>
                    </a:lnTo>
                    <a:lnTo>
                      <a:pt x="9621" y="1"/>
                    </a:lnTo>
                    <a:lnTo>
                      <a:pt x="9621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10" name="Google Shape;1210;p24"/>
              <p:cNvSpPr/>
              <p:nvPr/>
            </p:nvSpPr>
            <p:spPr>
              <a:xfrm>
                <a:off x="4790750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1" y="7807"/>
                    </a:moveTo>
                    <a:lnTo>
                      <a:pt x="1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11" name="Google Shape;1211;p24"/>
              <p:cNvSpPr/>
              <p:nvPr/>
            </p:nvSpPr>
            <p:spPr>
              <a:xfrm>
                <a:off x="5265300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0" y="5157"/>
                    </a:moveTo>
                    <a:lnTo>
                      <a:pt x="9592" y="5157"/>
                    </a:lnTo>
                    <a:lnTo>
                      <a:pt x="9592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12" name="Google Shape;1212;p24"/>
              <p:cNvSpPr/>
              <p:nvPr/>
            </p:nvSpPr>
            <p:spPr>
              <a:xfrm>
                <a:off x="5265300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9592" y="1"/>
                    </a:moveTo>
                    <a:lnTo>
                      <a:pt x="9592" y="5157"/>
                    </a:lnTo>
                    <a:lnTo>
                      <a:pt x="0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13" name="Google Shape;1213;p24"/>
              <p:cNvSpPr/>
              <p:nvPr/>
            </p:nvSpPr>
            <p:spPr>
              <a:xfrm>
                <a:off x="5384825" y="2386175"/>
                <a:ext cx="23767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507" h="7807" fill="none" extrusionOk="0">
                    <a:moveTo>
                      <a:pt x="1" y="5185"/>
                    </a:moveTo>
                    <a:lnTo>
                      <a:pt x="1" y="1"/>
                    </a:lnTo>
                    <a:lnTo>
                      <a:pt x="9506" y="1"/>
                    </a:lnTo>
                    <a:lnTo>
                      <a:pt x="9506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14" name="Google Shape;1214;p24"/>
              <p:cNvSpPr/>
              <p:nvPr/>
            </p:nvSpPr>
            <p:spPr>
              <a:xfrm>
                <a:off x="5258825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0" y="7807"/>
                    </a:moveTo>
                    <a:lnTo>
                      <a:pt x="0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15" name="Google Shape;1215;p24"/>
              <p:cNvSpPr/>
              <p:nvPr/>
            </p:nvSpPr>
            <p:spPr>
              <a:xfrm>
                <a:off x="5733375" y="2452425"/>
                <a:ext cx="2369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477" h="5157" fill="none" extrusionOk="0">
                    <a:moveTo>
                      <a:pt x="0" y="5157"/>
                    </a:moveTo>
                    <a:lnTo>
                      <a:pt x="9477" y="5157"/>
                    </a:lnTo>
                    <a:lnTo>
                      <a:pt x="9477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16" name="Google Shape;1216;p24"/>
              <p:cNvSpPr/>
              <p:nvPr/>
            </p:nvSpPr>
            <p:spPr>
              <a:xfrm>
                <a:off x="5733375" y="2452425"/>
                <a:ext cx="2369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477" h="5157" fill="none" extrusionOk="0">
                    <a:moveTo>
                      <a:pt x="9477" y="1"/>
                    </a:moveTo>
                    <a:lnTo>
                      <a:pt x="9477" y="5157"/>
                    </a:lnTo>
                    <a:lnTo>
                      <a:pt x="0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17" name="Google Shape;1217;p24"/>
              <p:cNvSpPr/>
              <p:nvPr/>
            </p:nvSpPr>
            <p:spPr>
              <a:xfrm>
                <a:off x="5850025" y="2386175"/>
                <a:ext cx="2405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621" h="7807" fill="none" extrusionOk="0">
                    <a:moveTo>
                      <a:pt x="0" y="5185"/>
                    </a:moveTo>
                    <a:lnTo>
                      <a:pt x="0" y="1"/>
                    </a:lnTo>
                    <a:lnTo>
                      <a:pt x="9621" y="1"/>
                    </a:lnTo>
                    <a:lnTo>
                      <a:pt x="9621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18" name="Google Shape;1218;p24"/>
              <p:cNvSpPr/>
              <p:nvPr/>
            </p:nvSpPr>
            <p:spPr>
              <a:xfrm>
                <a:off x="5726875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1" y="7807"/>
                    </a:moveTo>
                    <a:lnTo>
                      <a:pt x="1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19" name="Google Shape;1219;p24"/>
              <p:cNvSpPr/>
              <p:nvPr/>
            </p:nvSpPr>
            <p:spPr>
              <a:xfrm>
                <a:off x="6198550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0" y="5157"/>
                    </a:moveTo>
                    <a:lnTo>
                      <a:pt x="9592" y="5157"/>
                    </a:lnTo>
                    <a:lnTo>
                      <a:pt x="9592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20" name="Google Shape;1220;p24"/>
              <p:cNvSpPr/>
              <p:nvPr/>
            </p:nvSpPr>
            <p:spPr>
              <a:xfrm>
                <a:off x="6198550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9592" y="1"/>
                    </a:moveTo>
                    <a:lnTo>
                      <a:pt x="9592" y="5157"/>
                    </a:lnTo>
                    <a:lnTo>
                      <a:pt x="0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21" name="Google Shape;1221;p24"/>
              <p:cNvSpPr/>
              <p:nvPr/>
            </p:nvSpPr>
            <p:spPr>
              <a:xfrm>
                <a:off x="6318075" y="2386175"/>
                <a:ext cx="240550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622" h="7807" fill="none" extrusionOk="0">
                    <a:moveTo>
                      <a:pt x="1" y="5185"/>
                    </a:moveTo>
                    <a:lnTo>
                      <a:pt x="1" y="1"/>
                    </a:lnTo>
                    <a:lnTo>
                      <a:pt x="9621" y="1"/>
                    </a:lnTo>
                    <a:lnTo>
                      <a:pt x="9621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22" name="Google Shape;1222;p24"/>
              <p:cNvSpPr/>
              <p:nvPr/>
            </p:nvSpPr>
            <p:spPr>
              <a:xfrm>
                <a:off x="6194950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0" y="7807"/>
                    </a:moveTo>
                    <a:lnTo>
                      <a:pt x="0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23" name="Google Shape;1223;p24"/>
              <p:cNvSpPr/>
              <p:nvPr/>
            </p:nvSpPr>
            <p:spPr>
              <a:xfrm>
                <a:off x="1049825" y="2272400"/>
                <a:ext cx="55088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20352" h="1" fill="none" extrusionOk="0">
                    <a:moveTo>
                      <a:pt x="1" y="1"/>
                    </a:moveTo>
                    <a:lnTo>
                      <a:pt x="220351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24" name="Google Shape;1224;p24"/>
              <p:cNvSpPr/>
              <p:nvPr/>
            </p:nvSpPr>
            <p:spPr>
              <a:xfrm>
                <a:off x="1049825" y="2692225"/>
                <a:ext cx="55088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20352" h="1" fill="none" extrusionOk="0">
                    <a:moveTo>
                      <a:pt x="1" y="0"/>
                    </a:moveTo>
                    <a:lnTo>
                      <a:pt x="220351" y="0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225" name="Google Shape;1225;p24"/>
            <p:cNvGrpSpPr/>
            <p:nvPr/>
          </p:nvGrpSpPr>
          <p:grpSpPr>
            <a:xfrm rot="-5400000">
              <a:off x="5586707" y="1159442"/>
              <a:ext cx="6401226" cy="487866"/>
              <a:chOff x="1049825" y="2272400"/>
              <a:chExt cx="5508800" cy="419850"/>
            </a:xfrm>
          </p:grpSpPr>
          <p:sp>
            <p:nvSpPr>
              <p:cNvPr id="1226" name="Google Shape;1226;p24"/>
              <p:cNvSpPr/>
              <p:nvPr/>
            </p:nvSpPr>
            <p:spPr>
              <a:xfrm>
                <a:off x="1055600" y="2452425"/>
                <a:ext cx="2369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477" h="5157" fill="none" extrusionOk="0">
                    <a:moveTo>
                      <a:pt x="0" y="5157"/>
                    </a:moveTo>
                    <a:lnTo>
                      <a:pt x="9477" y="5157"/>
                    </a:lnTo>
                    <a:lnTo>
                      <a:pt x="9477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27" name="Google Shape;1227;p24"/>
              <p:cNvSpPr/>
              <p:nvPr/>
            </p:nvSpPr>
            <p:spPr>
              <a:xfrm>
                <a:off x="1055600" y="2452425"/>
                <a:ext cx="2369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477" h="5157" fill="none" extrusionOk="0">
                    <a:moveTo>
                      <a:pt x="9477" y="1"/>
                    </a:moveTo>
                    <a:lnTo>
                      <a:pt x="9477" y="5157"/>
                    </a:lnTo>
                    <a:lnTo>
                      <a:pt x="0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28" name="Google Shape;1228;p24"/>
              <p:cNvSpPr/>
              <p:nvPr/>
            </p:nvSpPr>
            <p:spPr>
              <a:xfrm>
                <a:off x="1175850" y="2386175"/>
                <a:ext cx="2369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477" h="7807" fill="none" extrusionOk="0">
                    <a:moveTo>
                      <a:pt x="0" y="5185"/>
                    </a:moveTo>
                    <a:lnTo>
                      <a:pt x="0" y="1"/>
                    </a:lnTo>
                    <a:lnTo>
                      <a:pt x="9477" y="1"/>
                    </a:lnTo>
                    <a:lnTo>
                      <a:pt x="9477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29" name="Google Shape;1229;p24"/>
              <p:cNvSpPr/>
              <p:nvPr/>
            </p:nvSpPr>
            <p:spPr>
              <a:xfrm>
                <a:off x="1049825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1" y="7807"/>
                    </a:moveTo>
                    <a:lnTo>
                      <a:pt x="1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30" name="Google Shape;1230;p24"/>
              <p:cNvSpPr/>
              <p:nvPr/>
            </p:nvSpPr>
            <p:spPr>
              <a:xfrm>
                <a:off x="1523650" y="2452425"/>
                <a:ext cx="236950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478" h="5157" fill="none" extrusionOk="0">
                    <a:moveTo>
                      <a:pt x="1" y="5157"/>
                    </a:moveTo>
                    <a:lnTo>
                      <a:pt x="9477" y="5157"/>
                    </a:lnTo>
                    <a:lnTo>
                      <a:pt x="9477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31" name="Google Shape;1231;p24"/>
              <p:cNvSpPr/>
              <p:nvPr/>
            </p:nvSpPr>
            <p:spPr>
              <a:xfrm>
                <a:off x="1523650" y="2452425"/>
                <a:ext cx="236950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478" h="5157" fill="none" extrusionOk="0">
                    <a:moveTo>
                      <a:pt x="9477" y="1"/>
                    </a:moveTo>
                    <a:lnTo>
                      <a:pt x="9477" y="5157"/>
                    </a:lnTo>
                    <a:lnTo>
                      <a:pt x="1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32" name="Google Shape;1232;p24"/>
              <p:cNvSpPr/>
              <p:nvPr/>
            </p:nvSpPr>
            <p:spPr>
              <a:xfrm>
                <a:off x="1640325" y="2386175"/>
                <a:ext cx="2405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621" h="7807" fill="none" extrusionOk="0">
                    <a:moveTo>
                      <a:pt x="0" y="5185"/>
                    </a:moveTo>
                    <a:lnTo>
                      <a:pt x="0" y="1"/>
                    </a:lnTo>
                    <a:lnTo>
                      <a:pt x="9621" y="1"/>
                    </a:lnTo>
                    <a:lnTo>
                      <a:pt x="9621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33" name="Google Shape;1233;p24"/>
              <p:cNvSpPr/>
              <p:nvPr/>
            </p:nvSpPr>
            <p:spPr>
              <a:xfrm>
                <a:off x="1517900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0" y="7807"/>
                    </a:moveTo>
                    <a:lnTo>
                      <a:pt x="0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34" name="Google Shape;1234;p24"/>
              <p:cNvSpPr/>
              <p:nvPr/>
            </p:nvSpPr>
            <p:spPr>
              <a:xfrm>
                <a:off x="1988850" y="2452425"/>
                <a:ext cx="239800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2" h="5157" fill="none" extrusionOk="0">
                    <a:moveTo>
                      <a:pt x="0" y="5157"/>
                    </a:moveTo>
                    <a:lnTo>
                      <a:pt x="9592" y="5157"/>
                    </a:lnTo>
                    <a:lnTo>
                      <a:pt x="9592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35" name="Google Shape;1235;p24"/>
              <p:cNvSpPr/>
              <p:nvPr/>
            </p:nvSpPr>
            <p:spPr>
              <a:xfrm>
                <a:off x="1988850" y="2452425"/>
                <a:ext cx="239800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2" h="5157" fill="none" extrusionOk="0">
                    <a:moveTo>
                      <a:pt x="9592" y="1"/>
                    </a:moveTo>
                    <a:lnTo>
                      <a:pt x="9592" y="5157"/>
                    </a:lnTo>
                    <a:lnTo>
                      <a:pt x="0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36" name="Google Shape;1236;p24"/>
              <p:cNvSpPr/>
              <p:nvPr/>
            </p:nvSpPr>
            <p:spPr>
              <a:xfrm>
                <a:off x="2108375" y="2386175"/>
                <a:ext cx="240550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622" h="7807" fill="none" extrusionOk="0">
                    <a:moveTo>
                      <a:pt x="1" y="5185"/>
                    </a:moveTo>
                    <a:lnTo>
                      <a:pt x="1" y="1"/>
                    </a:lnTo>
                    <a:lnTo>
                      <a:pt x="9621" y="1"/>
                    </a:lnTo>
                    <a:lnTo>
                      <a:pt x="9621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37" name="Google Shape;1237;p24"/>
              <p:cNvSpPr/>
              <p:nvPr/>
            </p:nvSpPr>
            <p:spPr>
              <a:xfrm>
                <a:off x="1985950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1" y="7807"/>
                    </a:moveTo>
                    <a:lnTo>
                      <a:pt x="1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38" name="Google Shape;1238;p24"/>
              <p:cNvSpPr/>
              <p:nvPr/>
            </p:nvSpPr>
            <p:spPr>
              <a:xfrm>
                <a:off x="2456900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1" y="5157"/>
                    </a:moveTo>
                    <a:lnTo>
                      <a:pt x="9593" y="5157"/>
                    </a:lnTo>
                    <a:lnTo>
                      <a:pt x="9593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39" name="Google Shape;1239;p24"/>
              <p:cNvSpPr/>
              <p:nvPr/>
            </p:nvSpPr>
            <p:spPr>
              <a:xfrm>
                <a:off x="2456900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9593" y="1"/>
                    </a:moveTo>
                    <a:lnTo>
                      <a:pt x="9593" y="5157"/>
                    </a:lnTo>
                    <a:lnTo>
                      <a:pt x="1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40" name="Google Shape;1240;p24"/>
              <p:cNvSpPr/>
              <p:nvPr/>
            </p:nvSpPr>
            <p:spPr>
              <a:xfrm>
                <a:off x="2576450" y="2386175"/>
                <a:ext cx="2405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621" h="7807" fill="none" extrusionOk="0">
                    <a:moveTo>
                      <a:pt x="0" y="5185"/>
                    </a:moveTo>
                    <a:lnTo>
                      <a:pt x="0" y="1"/>
                    </a:lnTo>
                    <a:lnTo>
                      <a:pt x="9621" y="1"/>
                    </a:lnTo>
                    <a:lnTo>
                      <a:pt x="9621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41" name="Google Shape;1241;p24"/>
              <p:cNvSpPr/>
              <p:nvPr/>
            </p:nvSpPr>
            <p:spPr>
              <a:xfrm>
                <a:off x="2454025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1" y="7807"/>
                    </a:moveTo>
                    <a:lnTo>
                      <a:pt x="1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42" name="Google Shape;1242;p24"/>
              <p:cNvSpPr/>
              <p:nvPr/>
            </p:nvSpPr>
            <p:spPr>
              <a:xfrm>
                <a:off x="2924975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0" y="5157"/>
                    </a:moveTo>
                    <a:lnTo>
                      <a:pt x="9592" y="5157"/>
                    </a:lnTo>
                    <a:lnTo>
                      <a:pt x="9592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43" name="Google Shape;1243;p24"/>
              <p:cNvSpPr/>
              <p:nvPr/>
            </p:nvSpPr>
            <p:spPr>
              <a:xfrm>
                <a:off x="2924975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9592" y="1"/>
                    </a:moveTo>
                    <a:lnTo>
                      <a:pt x="9592" y="5157"/>
                    </a:lnTo>
                    <a:lnTo>
                      <a:pt x="0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44" name="Google Shape;1244;p24"/>
              <p:cNvSpPr/>
              <p:nvPr/>
            </p:nvSpPr>
            <p:spPr>
              <a:xfrm>
                <a:off x="3044500" y="2386175"/>
                <a:ext cx="240550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622" h="7807" fill="none" extrusionOk="0">
                    <a:moveTo>
                      <a:pt x="1" y="5185"/>
                    </a:moveTo>
                    <a:lnTo>
                      <a:pt x="1" y="1"/>
                    </a:lnTo>
                    <a:lnTo>
                      <a:pt x="9621" y="1"/>
                    </a:lnTo>
                    <a:lnTo>
                      <a:pt x="9621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45" name="Google Shape;1245;p24"/>
              <p:cNvSpPr/>
              <p:nvPr/>
            </p:nvSpPr>
            <p:spPr>
              <a:xfrm>
                <a:off x="2922100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0" y="7807"/>
                    </a:moveTo>
                    <a:lnTo>
                      <a:pt x="0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46" name="Google Shape;1246;p24"/>
              <p:cNvSpPr/>
              <p:nvPr/>
            </p:nvSpPr>
            <p:spPr>
              <a:xfrm>
                <a:off x="3393025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1" y="5157"/>
                    </a:moveTo>
                    <a:lnTo>
                      <a:pt x="9593" y="5157"/>
                    </a:lnTo>
                    <a:lnTo>
                      <a:pt x="9593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47" name="Google Shape;1247;p24"/>
              <p:cNvSpPr/>
              <p:nvPr/>
            </p:nvSpPr>
            <p:spPr>
              <a:xfrm>
                <a:off x="3393025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9593" y="1"/>
                    </a:moveTo>
                    <a:lnTo>
                      <a:pt x="9593" y="5157"/>
                    </a:lnTo>
                    <a:lnTo>
                      <a:pt x="1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48" name="Google Shape;1248;p24"/>
              <p:cNvSpPr/>
              <p:nvPr/>
            </p:nvSpPr>
            <p:spPr>
              <a:xfrm>
                <a:off x="3512575" y="2386175"/>
                <a:ext cx="2405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621" h="7807" fill="none" extrusionOk="0">
                    <a:moveTo>
                      <a:pt x="0" y="5185"/>
                    </a:moveTo>
                    <a:lnTo>
                      <a:pt x="0" y="1"/>
                    </a:lnTo>
                    <a:lnTo>
                      <a:pt x="9621" y="1"/>
                    </a:lnTo>
                    <a:lnTo>
                      <a:pt x="9621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49" name="Google Shape;1249;p24"/>
              <p:cNvSpPr/>
              <p:nvPr/>
            </p:nvSpPr>
            <p:spPr>
              <a:xfrm>
                <a:off x="3390150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1" y="7807"/>
                    </a:moveTo>
                    <a:lnTo>
                      <a:pt x="1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50" name="Google Shape;1250;p24"/>
              <p:cNvSpPr/>
              <p:nvPr/>
            </p:nvSpPr>
            <p:spPr>
              <a:xfrm>
                <a:off x="3861100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1" y="5157"/>
                    </a:moveTo>
                    <a:lnTo>
                      <a:pt x="9592" y="5157"/>
                    </a:lnTo>
                    <a:lnTo>
                      <a:pt x="9592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51" name="Google Shape;1251;p24"/>
              <p:cNvSpPr/>
              <p:nvPr/>
            </p:nvSpPr>
            <p:spPr>
              <a:xfrm>
                <a:off x="3861100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9592" y="1"/>
                    </a:moveTo>
                    <a:lnTo>
                      <a:pt x="9592" y="5157"/>
                    </a:lnTo>
                    <a:lnTo>
                      <a:pt x="1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52" name="Google Shape;1252;p24"/>
              <p:cNvSpPr/>
              <p:nvPr/>
            </p:nvSpPr>
            <p:spPr>
              <a:xfrm>
                <a:off x="3980650" y="2386175"/>
                <a:ext cx="2405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621" h="7807" fill="none" extrusionOk="0">
                    <a:moveTo>
                      <a:pt x="0" y="5185"/>
                    </a:moveTo>
                    <a:lnTo>
                      <a:pt x="0" y="1"/>
                    </a:lnTo>
                    <a:lnTo>
                      <a:pt x="9621" y="1"/>
                    </a:lnTo>
                    <a:lnTo>
                      <a:pt x="9621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53" name="Google Shape;1253;p24"/>
              <p:cNvSpPr/>
              <p:nvPr/>
            </p:nvSpPr>
            <p:spPr>
              <a:xfrm>
                <a:off x="3858225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0" y="7807"/>
                    </a:moveTo>
                    <a:lnTo>
                      <a:pt x="0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54" name="Google Shape;1254;p24"/>
              <p:cNvSpPr/>
              <p:nvPr/>
            </p:nvSpPr>
            <p:spPr>
              <a:xfrm>
                <a:off x="4329175" y="2452425"/>
                <a:ext cx="239800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2" h="5157" fill="none" extrusionOk="0">
                    <a:moveTo>
                      <a:pt x="0" y="5157"/>
                    </a:moveTo>
                    <a:lnTo>
                      <a:pt x="9592" y="5157"/>
                    </a:lnTo>
                    <a:lnTo>
                      <a:pt x="9592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55" name="Google Shape;1255;p24"/>
              <p:cNvSpPr/>
              <p:nvPr/>
            </p:nvSpPr>
            <p:spPr>
              <a:xfrm>
                <a:off x="4329175" y="2452425"/>
                <a:ext cx="239800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2" h="5157" fill="none" extrusionOk="0">
                    <a:moveTo>
                      <a:pt x="9592" y="1"/>
                    </a:moveTo>
                    <a:lnTo>
                      <a:pt x="9592" y="5157"/>
                    </a:lnTo>
                    <a:lnTo>
                      <a:pt x="0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56" name="Google Shape;1256;p24"/>
              <p:cNvSpPr/>
              <p:nvPr/>
            </p:nvSpPr>
            <p:spPr>
              <a:xfrm>
                <a:off x="4448700" y="2386175"/>
                <a:ext cx="240550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622" h="7807" fill="none" extrusionOk="0">
                    <a:moveTo>
                      <a:pt x="1" y="5185"/>
                    </a:moveTo>
                    <a:lnTo>
                      <a:pt x="1" y="1"/>
                    </a:lnTo>
                    <a:lnTo>
                      <a:pt x="9621" y="1"/>
                    </a:lnTo>
                    <a:lnTo>
                      <a:pt x="9621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57" name="Google Shape;1257;p24"/>
              <p:cNvSpPr/>
              <p:nvPr/>
            </p:nvSpPr>
            <p:spPr>
              <a:xfrm>
                <a:off x="4322675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1" y="7807"/>
                    </a:moveTo>
                    <a:lnTo>
                      <a:pt x="1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58" name="Google Shape;1258;p24"/>
              <p:cNvSpPr/>
              <p:nvPr/>
            </p:nvSpPr>
            <p:spPr>
              <a:xfrm>
                <a:off x="4797225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1" y="5157"/>
                    </a:moveTo>
                    <a:lnTo>
                      <a:pt x="9593" y="5157"/>
                    </a:lnTo>
                    <a:lnTo>
                      <a:pt x="9593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59" name="Google Shape;1259;p24"/>
              <p:cNvSpPr/>
              <p:nvPr/>
            </p:nvSpPr>
            <p:spPr>
              <a:xfrm>
                <a:off x="4797225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9593" y="1"/>
                    </a:moveTo>
                    <a:lnTo>
                      <a:pt x="9593" y="5157"/>
                    </a:lnTo>
                    <a:lnTo>
                      <a:pt x="1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60" name="Google Shape;1260;p24"/>
              <p:cNvSpPr/>
              <p:nvPr/>
            </p:nvSpPr>
            <p:spPr>
              <a:xfrm>
                <a:off x="4916775" y="2386175"/>
                <a:ext cx="2405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621" h="7807" fill="none" extrusionOk="0">
                    <a:moveTo>
                      <a:pt x="0" y="5185"/>
                    </a:moveTo>
                    <a:lnTo>
                      <a:pt x="0" y="1"/>
                    </a:lnTo>
                    <a:lnTo>
                      <a:pt x="9621" y="1"/>
                    </a:lnTo>
                    <a:lnTo>
                      <a:pt x="9621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61" name="Google Shape;1261;p24"/>
              <p:cNvSpPr/>
              <p:nvPr/>
            </p:nvSpPr>
            <p:spPr>
              <a:xfrm>
                <a:off x="4790750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1" y="7807"/>
                    </a:moveTo>
                    <a:lnTo>
                      <a:pt x="1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62" name="Google Shape;1262;p24"/>
              <p:cNvSpPr/>
              <p:nvPr/>
            </p:nvSpPr>
            <p:spPr>
              <a:xfrm>
                <a:off x="5265300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0" y="5157"/>
                    </a:moveTo>
                    <a:lnTo>
                      <a:pt x="9592" y="5157"/>
                    </a:lnTo>
                    <a:lnTo>
                      <a:pt x="9592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63" name="Google Shape;1263;p24"/>
              <p:cNvSpPr/>
              <p:nvPr/>
            </p:nvSpPr>
            <p:spPr>
              <a:xfrm>
                <a:off x="5265300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9592" y="1"/>
                    </a:moveTo>
                    <a:lnTo>
                      <a:pt x="9592" y="5157"/>
                    </a:lnTo>
                    <a:lnTo>
                      <a:pt x="0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64" name="Google Shape;1264;p24"/>
              <p:cNvSpPr/>
              <p:nvPr/>
            </p:nvSpPr>
            <p:spPr>
              <a:xfrm>
                <a:off x="5384825" y="2386175"/>
                <a:ext cx="23767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507" h="7807" fill="none" extrusionOk="0">
                    <a:moveTo>
                      <a:pt x="1" y="5185"/>
                    </a:moveTo>
                    <a:lnTo>
                      <a:pt x="1" y="1"/>
                    </a:lnTo>
                    <a:lnTo>
                      <a:pt x="9506" y="1"/>
                    </a:lnTo>
                    <a:lnTo>
                      <a:pt x="9506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65" name="Google Shape;1265;p24"/>
              <p:cNvSpPr/>
              <p:nvPr/>
            </p:nvSpPr>
            <p:spPr>
              <a:xfrm>
                <a:off x="5258825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0" y="7807"/>
                    </a:moveTo>
                    <a:lnTo>
                      <a:pt x="0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66" name="Google Shape;1266;p24"/>
              <p:cNvSpPr/>
              <p:nvPr/>
            </p:nvSpPr>
            <p:spPr>
              <a:xfrm>
                <a:off x="5733375" y="2452425"/>
                <a:ext cx="2369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477" h="5157" fill="none" extrusionOk="0">
                    <a:moveTo>
                      <a:pt x="0" y="5157"/>
                    </a:moveTo>
                    <a:lnTo>
                      <a:pt x="9477" y="5157"/>
                    </a:lnTo>
                    <a:lnTo>
                      <a:pt x="9477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67" name="Google Shape;1267;p24"/>
              <p:cNvSpPr/>
              <p:nvPr/>
            </p:nvSpPr>
            <p:spPr>
              <a:xfrm>
                <a:off x="5733375" y="2452425"/>
                <a:ext cx="2369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477" h="5157" fill="none" extrusionOk="0">
                    <a:moveTo>
                      <a:pt x="9477" y="1"/>
                    </a:moveTo>
                    <a:lnTo>
                      <a:pt x="9477" y="5157"/>
                    </a:lnTo>
                    <a:lnTo>
                      <a:pt x="0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68" name="Google Shape;1268;p24"/>
              <p:cNvSpPr/>
              <p:nvPr/>
            </p:nvSpPr>
            <p:spPr>
              <a:xfrm>
                <a:off x="5850025" y="2386175"/>
                <a:ext cx="2405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621" h="7807" fill="none" extrusionOk="0">
                    <a:moveTo>
                      <a:pt x="0" y="5185"/>
                    </a:moveTo>
                    <a:lnTo>
                      <a:pt x="0" y="1"/>
                    </a:lnTo>
                    <a:lnTo>
                      <a:pt x="9621" y="1"/>
                    </a:lnTo>
                    <a:lnTo>
                      <a:pt x="9621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69" name="Google Shape;1269;p24"/>
              <p:cNvSpPr/>
              <p:nvPr/>
            </p:nvSpPr>
            <p:spPr>
              <a:xfrm>
                <a:off x="5726875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1" y="7807"/>
                    </a:moveTo>
                    <a:lnTo>
                      <a:pt x="1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70" name="Google Shape;1270;p24"/>
              <p:cNvSpPr/>
              <p:nvPr/>
            </p:nvSpPr>
            <p:spPr>
              <a:xfrm>
                <a:off x="6198550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0" y="5157"/>
                    </a:moveTo>
                    <a:lnTo>
                      <a:pt x="9592" y="5157"/>
                    </a:lnTo>
                    <a:lnTo>
                      <a:pt x="9592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71" name="Google Shape;1271;p24"/>
              <p:cNvSpPr/>
              <p:nvPr/>
            </p:nvSpPr>
            <p:spPr>
              <a:xfrm>
                <a:off x="6198550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9592" y="1"/>
                    </a:moveTo>
                    <a:lnTo>
                      <a:pt x="9592" y="5157"/>
                    </a:lnTo>
                    <a:lnTo>
                      <a:pt x="0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72" name="Google Shape;1272;p24"/>
              <p:cNvSpPr/>
              <p:nvPr/>
            </p:nvSpPr>
            <p:spPr>
              <a:xfrm>
                <a:off x="6318075" y="2386175"/>
                <a:ext cx="240550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622" h="7807" fill="none" extrusionOk="0">
                    <a:moveTo>
                      <a:pt x="1" y="5185"/>
                    </a:moveTo>
                    <a:lnTo>
                      <a:pt x="1" y="1"/>
                    </a:lnTo>
                    <a:lnTo>
                      <a:pt x="9621" y="1"/>
                    </a:lnTo>
                    <a:lnTo>
                      <a:pt x="9621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73" name="Google Shape;1273;p24"/>
              <p:cNvSpPr/>
              <p:nvPr/>
            </p:nvSpPr>
            <p:spPr>
              <a:xfrm>
                <a:off x="6194950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0" y="7807"/>
                    </a:moveTo>
                    <a:lnTo>
                      <a:pt x="0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74" name="Google Shape;1274;p24"/>
              <p:cNvSpPr/>
              <p:nvPr/>
            </p:nvSpPr>
            <p:spPr>
              <a:xfrm>
                <a:off x="1049825" y="2272400"/>
                <a:ext cx="55088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20352" h="1" fill="none" extrusionOk="0">
                    <a:moveTo>
                      <a:pt x="1" y="1"/>
                    </a:moveTo>
                    <a:lnTo>
                      <a:pt x="220351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75" name="Google Shape;1275;p24"/>
              <p:cNvSpPr/>
              <p:nvPr/>
            </p:nvSpPr>
            <p:spPr>
              <a:xfrm>
                <a:off x="1049825" y="2692225"/>
                <a:ext cx="55088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20352" h="1" fill="none" extrusionOk="0">
                    <a:moveTo>
                      <a:pt x="1" y="0"/>
                    </a:moveTo>
                    <a:lnTo>
                      <a:pt x="220351" y="0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CUSTOM_7">
    <p:spTree>
      <p:nvGrpSpPr>
        <p:cNvPr id="1" name="Shape 1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7" name="Google Shape;1277;p25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1278" name="Google Shape;1278;p25"/>
          <p:cNvSpPr txBox="1">
            <a:spLocks noGrp="1"/>
          </p:cNvSpPr>
          <p:nvPr>
            <p:ph type="subTitle" idx="1"/>
          </p:nvPr>
        </p:nvSpPr>
        <p:spPr>
          <a:xfrm>
            <a:off x="1148250" y="2294250"/>
            <a:ext cx="19752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9" name="Google Shape;1279;p25"/>
          <p:cNvSpPr txBox="1">
            <a:spLocks noGrp="1"/>
          </p:cNvSpPr>
          <p:nvPr>
            <p:ph type="subTitle" idx="2"/>
          </p:nvPr>
        </p:nvSpPr>
        <p:spPr>
          <a:xfrm>
            <a:off x="3584398" y="2294250"/>
            <a:ext cx="19752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0" name="Google Shape;1280;p25"/>
          <p:cNvSpPr txBox="1">
            <a:spLocks noGrp="1"/>
          </p:cNvSpPr>
          <p:nvPr>
            <p:ph type="subTitle" idx="3"/>
          </p:nvPr>
        </p:nvSpPr>
        <p:spPr>
          <a:xfrm>
            <a:off x="1148250" y="4031300"/>
            <a:ext cx="19752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1" name="Google Shape;1281;p25"/>
          <p:cNvSpPr txBox="1">
            <a:spLocks noGrp="1"/>
          </p:cNvSpPr>
          <p:nvPr>
            <p:ph type="subTitle" idx="4"/>
          </p:nvPr>
        </p:nvSpPr>
        <p:spPr>
          <a:xfrm>
            <a:off x="3584398" y="4031300"/>
            <a:ext cx="19752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2" name="Google Shape;1282;p25"/>
          <p:cNvSpPr txBox="1">
            <a:spLocks noGrp="1"/>
          </p:cNvSpPr>
          <p:nvPr>
            <p:ph type="subTitle" idx="5"/>
          </p:nvPr>
        </p:nvSpPr>
        <p:spPr>
          <a:xfrm>
            <a:off x="6020547" y="2294250"/>
            <a:ext cx="19752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3" name="Google Shape;1283;p25"/>
          <p:cNvSpPr txBox="1">
            <a:spLocks noGrp="1"/>
          </p:cNvSpPr>
          <p:nvPr>
            <p:ph type="subTitle" idx="6"/>
          </p:nvPr>
        </p:nvSpPr>
        <p:spPr>
          <a:xfrm>
            <a:off x="6020547" y="4031300"/>
            <a:ext cx="19752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4" name="Google Shape;1284;p25"/>
          <p:cNvSpPr txBox="1">
            <a:spLocks noGrp="1"/>
          </p:cNvSpPr>
          <p:nvPr>
            <p:ph type="subTitle" idx="7"/>
          </p:nvPr>
        </p:nvSpPr>
        <p:spPr>
          <a:xfrm>
            <a:off x="1146755" y="2010638"/>
            <a:ext cx="1978200" cy="3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inzel"/>
              <a:buNone/>
              <a:defRPr sz="2200">
                <a:solidFill>
                  <a:schemeClr val="dk1"/>
                </a:solidFill>
                <a:latin typeface="Cinzel Medium"/>
                <a:ea typeface="Cinzel Medium"/>
                <a:cs typeface="Cinzel Medium"/>
                <a:sym typeface="Cinzel Medium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inzel"/>
              <a:buNone/>
              <a:defRPr sz="2400">
                <a:latin typeface="Cinzel"/>
                <a:ea typeface="Cinzel"/>
                <a:cs typeface="Cinzel"/>
                <a:sym typeface="Cinzel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inzel"/>
              <a:buNone/>
              <a:defRPr sz="2400">
                <a:latin typeface="Cinzel"/>
                <a:ea typeface="Cinzel"/>
                <a:cs typeface="Cinzel"/>
                <a:sym typeface="Cinzel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inzel"/>
              <a:buNone/>
              <a:defRPr sz="2400">
                <a:latin typeface="Cinzel"/>
                <a:ea typeface="Cinzel"/>
                <a:cs typeface="Cinzel"/>
                <a:sym typeface="Cinzel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inzel"/>
              <a:buNone/>
              <a:defRPr sz="2400">
                <a:latin typeface="Cinzel"/>
                <a:ea typeface="Cinzel"/>
                <a:cs typeface="Cinzel"/>
                <a:sym typeface="Cinzel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inzel"/>
              <a:buNone/>
              <a:defRPr sz="2400">
                <a:latin typeface="Cinzel"/>
                <a:ea typeface="Cinzel"/>
                <a:cs typeface="Cinzel"/>
                <a:sym typeface="Cinzel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inzel"/>
              <a:buNone/>
              <a:defRPr sz="2400">
                <a:latin typeface="Cinzel"/>
                <a:ea typeface="Cinzel"/>
                <a:cs typeface="Cinzel"/>
                <a:sym typeface="Cinzel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inzel"/>
              <a:buNone/>
              <a:defRPr sz="2400">
                <a:latin typeface="Cinzel"/>
                <a:ea typeface="Cinzel"/>
                <a:cs typeface="Cinzel"/>
                <a:sym typeface="Cinzel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inzel"/>
              <a:buNone/>
              <a:defRPr sz="2400">
                <a:latin typeface="Cinzel"/>
                <a:ea typeface="Cinzel"/>
                <a:cs typeface="Cinzel"/>
                <a:sym typeface="Cinzel"/>
              </a:defRPr>
            </a:lvl9pPr>
          </a:lstStyle>
          <a:p>
            <a:endParaRPr/>
          </a:p>
        </p:txBody>
      </p:sp>
      <p:sp>
        <p:nvSpPr>
          <p:cNvPr id="1285" name="Google Shape;1285;p25"/>
          <p:cNvSpPr txBox="1">
            <a:spLocks noGrp="1"/>
          </p:cNvSpPr>
          <p:nvPr>
            <p:ph type="subTitle" idx="8"/>
          </p:nvPr>
        </p:nvSpPr>
        <p:spPr>
          <a:xfrm>
            <a:off x="3582900" y="2010638"/>
            <a:ext cx="1978200" cy="3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inzel"/>
              <a:buNone/>
              <a:defRPr sz="2200">
                <a:solidFill>
                  <a:schemeClr val="dk1"/>
                </a:solidFill>
                <a:latin typeface="Cinzel Medium"/>
                <a:ea typeface="Cinzel Medium"/>
                <a:cs typeface="Cinzel Medium"/>
                <a:sym typeface="Cinzel Medium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inzel"/>
              <a:buNone/>
              <a:defRPr sz="2400">
                <a:latin typeface="Cinzel"/>
                <a:ea typeface="Cinzel"/>
                <a:cs typeface="Cinzel"/>
                <a:sym typeface="Cinzel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inzel"/>
              <a:buNone/>
              <a:defRPr sz="2400">
                <a:latin typeface="Cinzel"/>
                <a:ea typeface="Cinzel"/>
                <a:cs typeface="Cinzel"/>
                <a:sym typeface="Cinzel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inzel"/>
              <a:buNone/>
              <a:defRPr sz="2400">
                <a:latin typeface="Cinzel"/>
                <a:ea typeface="Cinzel"/>
                <a:cs typeface="Cinzel"/>
                <a:sym typeface="Cinzel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inzel"/>
              <a:buNone/>
              <a:defRPr sz="2400">
                <a:latin typeface="Cinzel"/>
                <a:ea typeface="Cinzel"/>
                <a:cs typeface="Cinzel"/>
                <a:sym typeface="Cinzel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inzel"/>
              <a:buNone/>
              <a:defRPr sz="2400">
                <a:latin typeface="Cinzel"/>
                <a:ea typeface="Cinzel"/>
                <a:cs typeface="Cinzel"/>
                <a:sym typeface="Cinzel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inzel"/>
              <a:buNone/>
              <a:defRPr sz="2400">
                <a:latin typeface="Cinzel"/>
                <a:ea typeface="Cinzel"/>
                <a:cs typeface="Cinzel"/>
                <a:sym typeface="Cinzel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inzel"/>
              <a:buNone/>
              <a:defRPr sz="2400">
                <a:latin typeface="Cinzel"/>
                <a:ea typeface="Cinzel"/>
                <a:cs typeface="Cinzel"/>
                <a:sym typeface="Cinzel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inzel"/>
              <a:buNone/>
              <a:defRPr sz="2400">
                <a:latin typeface="Cinzel"/>
                <a:ea typeface="Cinzel"/>
                <a:cs typeface="Cinzel"/>
                <a:sym typeface="Cinzel"/>
              </a:defRPr>
            </a:lvl9pPr>
          </a:lstStyle>
          <a:p>
            <a:endParaRPr/>
          </a:p>
        </p:txBody>
      </p:sp>
      <p:sp>
        <p:nvSpPr>
          <p:cNvPr id="1286" name="Google Shape;1286;p25"/>
          <p:cNvSpPr txBox="1">
            <a:spLocks noGrp="1"/>
          </p:cNvSpPr>
          <p:nvPr>
            <p:ph type="subTitle" idx="9"/>
          </p:nvPr>
        </p:nvSpPr>
        <p:spPr>
          <a:xfrm>
            <a:off x="6019045" y="2010638"/>
            <a:ext cx="1978200" cy="3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inzel"/>
              <a:buNone/>
              <a:defRPr sz="2200">
                <a:solidFill>
                  <a:schemeClr val="dk1"/>
                </a:solidFill>
                <a:latin typeface="Cinzel Medium"/>
                <a:ea typeface="Cinzel Medium"/>
                <a:cs typeface="Cinzel Medium"/>
                <a:sym typeface="Cinzel Medium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inzel"/>
              <a:buNone/>
              <a:defRPr sz="2400">
                <a:latin typeface="Cinzel"/>
                <a:ea typeface="Cinzel"/>
                <a:cs typeface="Cinzel"/>
                <a:sym typeface="Cinzel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inzel"/>
              <a:buNone/>
              <a:defRPr sz="2400">
                <a:latin typeface="Cinzel"/>
                <a:ea typeface="Cinzel"/>
                <a:cs typeface="Cinzel"/>
                <a:sym typeface="Cinzel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inzel"/>
              <a:buNone/>
              <a:defRPr sz="2400">
                <a:latin typeface="Cinzel"/>
                <a:ea typeface="Cinzel"/>
                <a:cs typeface="Cinzel"/>
                <a:sym typeface="Cinzel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inzel"/>
              <a:buNone/>
              <a:defRPr sz="2400">
                <a:latin typeface="Cinzel"/>
                <a:ea typeface="Cinzel"/>
                <a:cs typeface="Cinzel"/>
                <a:sym typeface="Cinzel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inzel"/>
              <a:buNone/>
              <a:defRPr sz="2400">
                <a:latin typeface="Cinzel"/>
                <a:ea typeface="Cinzel"/>
                <a:cs typeface="Cinzel"/>
                <a:sym typeface="Cinzel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inzel"/>
              <a:buNone/>
              <a:defRPr sz="2400">
                <a:latin typeface="Cinzel"/>
                <a:ea typeface="Cinzel"/>
                <a:cs typeface="Cinzel"/>
                <a:sym typeface="Cinzel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inzel"/>
              <a:buNone/>
              <a:defRPr sz="2400">
                <a:latin typeface="Cinzel"/>
                <a:ea typeface="Cinzel"/>
                <a:cs typeface="Cinzel"/>
                <a:sym typeface="Cinzel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inzel"/>
              <a:buNone/>
              <a:defRPr sz="2400">
                <a:latin typeface="Cinzel"/>
                <a:ea typeface="Cinzel"/>
                <a:cs typeface="Cinzel"/>
                <a:sym typeface="Cinzel"/>
              </a:defRPr>
            </a:lvl9pPr>
          </a:lstStyle>
          <a:p>
            <a:endParaRPr/>
          </a:p>
        </p:txBody>
      </p:sp>
      <p:sp>
        <p:nvSpPr>
          <p:cNvPr id="1287" name="Google Shape;1287;p25"/>
          <p:cNvSpPr txBox="1">
            <a:spLocks noGrp="1"/>
          </p:cNvSpPr>
          <p:nvPr>
            <p:ph type="subTitle" idx="13"/>
          </p:nvPr>
        </p:nvSpPr>
        <p:spPr>
          <a:xfrm>
            <a:off x="1146755" y="3747700"/>
            <a:ext cx="1978200" cy="3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inzel"/>
              <a:buNone/>
              <a:defRPr sz="2200">
                <a:solidFill>
                  <a:schemeClr val="dk1"/>
                </a:solidFill>
                <a:latin typeface="Cinzel Medium"/>
                <a:ea typeface="Cinzel Medium"/>
                <a:cs typeface="Cinzel Medium"/>
                <a:sym typeface="Cinzel Medium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inzel"/>
              <a:buNone/>
              <a:defRPr sz="2400">
                <a:latin typeface="Cinzel"/>
                <a:ea typeface="Cinzel"/>
                <a:cs typeface="Cinzel"/>
                <a:sym typeface="Cinzel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inzel"/>
              <a:buNone/>
              <a:defRPr sz="2400">
                <a:latin typeface="Cinzel"/>
                <a:ea typeface="Cinzel"/>
                <a:cs typeface="Cinzel"/>
                <a:sym typeface="Cinzel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inzel"/>
              <a:buNone/>
              <a:defRPr sz="2400">
                <a:latin typeface="Cinzel"/>
                <a:ea typeface="Cinzel"/>
                <a:cs typeface="Cinzel"/>
                <a:sym typeface="Cinzel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inzel"/>
              <a:buNone/>
              <a:defRPr sz="2400">
                <a:latin typeface="Cinzel"/>
                <a:ea typeface="Cinzel"/>
                <a:cs typeface="Cinzel"/>
                <a:sym typeface="Cinzel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inzel"/>
              <a:buNone/>
              <a:defRPr sz="2400">
                <a:latin typeface="Cinzel"/>
                <a:ea typeface="Cinzel"/>
                <a:cs typeface="Cinzel"/>
                <a:sym typeface="Cinzel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inzel"/>
              <a:buNone/>
              <a:defRPr sz="2400">
                <a:latin typeface="Cinzel"/>
                <a:ea typeface="Cinzel"/>
                <a:cs typeface="Cinzel"/>
                <a:sym typeface="Cinzel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inzel"/>
              <a:buNone/>
              <a:defRPr sz="2400">
                <a:latin typeface="Cinzel"/>
                <a:ea typeface="Cinzel"/>
                <a:cs typeface="Cinzel"/>
                <a:sym typeface="Cinzel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inzel"/>
              <a:buNone/>
              <a:defRPr sz="2400">
                <a:latin typeface="Cinzel"/>
                <a:ea typeface="Cinzel"/>
                <a:cs typeface="Cinzel"/>
                <a:sym typeface="Cinzel"/>
              </a:defRPr>
            </a:lvl9pPr>
          </a:lstStyle>
          <a:p>
            <a:endParaRPr/>
          </a:p>
        </p:txBody>
      </p:sp>
      <p:sp>
        <p:nvSpPr>
          <p:cNvPr id="1288" name="Google Shape;1288;p25"/>
          <p:cNvSpPr txBox="1">
            <a:spLocks noGrp="1"/>
          </p:cNvSpPr>
          <p:nvPr>
            <p:ph type="subTitle" idx="14"/>
          </p:nvPr>
        </p:nvSpPr>
        <p:spPr>
          <a:xfrm>
            <a:off x="3582900" y="3747700"/>
            <a:ext cx="1978200" cy="3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inzel"/>
              <a:buNone/>
              <a:defRPr sz="2200">
                <a:solidFill>
                  <a:schemeClr val="dk1"/>
                </a:solidFill>
                <a:latin typeface="Cinzel Medium"/>
                <a:ea typeface="Cinzel Medium"/>
                <a:cs typeface="Cinzel Medium"/>
                <a:sym typeface="Cinzel Medium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inzel"/>
              <a:buNone/>
              <a:defRPr sz="2400">
                <a:latin typeface="Cinzel"/>
                <a:ea typeface="Cinzel"/>
                <a:cs typeface="Cinzel"/>
                <a:sym typeface="Cinzel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inzel"/>
              <a:buNone/>
              <a:defRPr sz="2400">
                <a:latin typeface="Cinzel"/>
                <a:ea typeface="Cinzel"/>
                <a:cs typeface="Cinzel"/>
                <a:sym typeface="Cinzel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inzel"/>
              <a:buNone/>
              <a:defRPr sz="2400">
                <a:latin typeface="Cinzel"/>
                <a:ea typeface="Cinzel"/>
                <a:cs typeface="Cinzel"/>
                <a:sym typeface="Cinzel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inzel"/>
              <a:buNone/>
              <a:defRPr sz="2400">
                <a:latin typeface="Cinzel"/>
                <a:ea typeface="Cinzel"/>
                <a:cs typeface="Cinzel"/>
                <a:sym typeface="Cinzel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inzel"/>
              <a:buNone/>
              <a:defRPr sz="2400">
                <a:latin typeface="Cinzel"/>
                <a:ea typeface="Cinzel"/>
                <a:cs typeface="Cinzel"/>
                <a:sym typeface="Cinzel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inzel"/>
              <a:buNone/>
              <a:defRPr sz="2400">
                <a:latin typeface="Cinzel"/>
                <a:ea typeface="Cinzel"/>
                <a:cs typeface="Cinzel"/>
                <a:sym typeface="Cinzel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inzel"/>
              <a:buNone/>
              <a:defRPr sz="2400">
                <a:latin typeface="Cinzel"/>
                <a:ea typeface="Cinzel"/>
                <a:cs typeface="Cinzel"/>
                <a:sym typeface="Cinzel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inzel"/>
              <a:buNone/>
              <a:defRPr sz="2400">
                <a:latin typeface="Cinzel"/>
                <a:ea typeface="Cinzel"/>
                <a:cs typeface="Cinzel"/>
                <a:sym typeface="Cinzel"/>
              </a:defRPr>
            </a:lvl9pPr>
          </a:lstStyle>
          <a:p>
            <a:endParaRPr/>
          </a:p>
        </p:txBody>
      </p:sp>
      <p:sp>
        <p:nvSpPr>
          <p:cNvPr id="1289" name="Google Shape;1289;p25"/>
          <p:cNvSpPr txBox="1">
            <a:spLocks noGrp="1"/>
          </p:cNvSpPr>
          <p:nvPr>
            <p:ph type="subTitle" idx="15"/>
          </p:nvPr>
        </p:nvSpPr>
        <p:spPr>
          <a:xfrm>
            <a:off x="6019045" y="3747700"/>
            <a:ext cx="1978200" cy="3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inzel"/>
              <a:buNone/>
              <a:defRPr sz="2200">
                <a:solidFill>
                  <a:schemeClr val="dk1"/>
                </a:solidFill>
                <a:latin typeface="Cinzel Medium"/>
                <a:ea typeface="Cinzel Medium"/>
                <a:cs typeface="Cinzel Medium"/>
                <a:sym typeface="Cinzel Medium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inzel"/>
              <a:buNone/>
              <a:defRPr sz="2400">
                <a:latin typeface="Cinzel"/>
                <a:ea typeface="Cinzel"/>
                <a:cs typeface="Cinzel"/>
                <a:sym typeface="Cinzel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inzel"/>
              <a:buNone/>
              <a:defRPr sz="2400">
                <a:latin typeface="Cinzel"/>
                <a:ea typeface="Cinzel"/>
                <a:cs typeface="Cinzel"/>
                <a:sym typeface="Cinzel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inzel"/>
              <a:buNone/>
              <a:defRPr sz="2400">
                <a:latin typeface="Cinzel"/>
                <a:ea typeface="Cinzel"/>
                <a:cs typeface="Cinzel"/>
                <a:sym typeface="Cinzel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inzel"/>
              <a:buNone/>
              <a:defRPr sz="2400">
                <a:latin typeface="Cinzel"/>
                <a:ea typeface="Cinzel"/>
                <a:cs typeface="Cinzel"/>
                <a:sym typeface="Cinzel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inzel"/>
              <a:buNone/>
              <a:defRPr sz="2400">
                <a:latin typeface="Cinzel"/>
                <a:ea typeface="Cinzel"/>
                <a:cs typeface="Cinzel"/>
                <a:sym typeface="Cinzel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inzel"/>
              <a:buNone/>
              <a:defRPr sz="2400">
                <a:latin typeface="Cinzel"/>
                <a:ea typeface="Cinzel"/>
                <a:cs typeface="Cinzel"/>
                <a:sym typeface="Cinzel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inzel"/>
              <a:buNone/>
              <a:defRPr sz="2400">
                <a:latin typeface="Cinzel"/>
                <a:ea typeface="Cinzel"/>
                <a:cs typeface="Cinzel"/>
                <a:sym typeface="Cinzel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inzel"/>
              <a:buNone/>
              <a:defRPr sz="2400">
                <a:latin typeface="Cinzel"/>
                <a:ea typeface="Cinzel"/>
                <a:cs typeface="Cinzel"/>
                <a:sym typeface="Cinzel"/>
              </a:defRPr>
            </a:lvl9pPr>
          </a:lstStyle>
          <a:p>
            <a:endParaRPr/>
          </a:p>
        </p:txBody>
      </p:sp>
      <p:grpSp>
        <p:nvGrpSpPr>
          <p:cNvPr id="1290" name="Google Shape;1290;p25"/>
          <p:cNvGrpSpPr/>
          <p:nvPr/>
        </p:nvGrpSpPr>
        <p:grpSpPr>
          <a:xfrm>
            <a:off x="112612" y="-1797238"/>
            <a:ext cx="8918641" cy="8737976"/>
            <a:chOff x="112612" y="-1797238"/>
            <a:chExt cx="8918641" cy="8737976"/>
          </a:xfrm>
        </p:grpSpPr>
        <p:grpSp>
          <p:nvGrpSpPr>
            <p:cNvPr id="1291" name="Google Shape;1291;p25"/>
            <p:cNvGrpSpPr/>
            <p:nvPr/>
          </p:nvGrpSpPr>
          <p:grpSpPr>
            <a:xfrm rot="-5400000">
              <a:off x="-2844068" y="1159442"/>
              <a:ext cx="6401226" cy="487866"/>
              <a:chOff x="1049825" y="2272400"/>
              <a:chExt cx="5508800" cy="419850"/>
            </a:xfrm>
          </p:grpSpPr>
          <p:sp>
            <p:nvSpPr>
              <p:cNvPr id="1292" name="Google Shape;1292;p25"/>
              <p:cNvSpPr/>
              <p:nvPr/>
            </p:nvSpPr>
            <p:spPr>
              <a:xfrm>
                <a:off x="1055600" y="2452425"/>
                <a:ext cx="2369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477" h="5157" fill="none" extrusionOk="0">
                    <a:moveTo>
                      <a:pt x="0" y="5157"/>
                    </a:moveTo>
                    <a:lnTo>
                      <a:pt x="9477" y="5157"/>
                    </a:lnTo>
                    <a:lnTo>
                      <a:pt x="9477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93" name="Google Shape;1293;p25"/>
              <p:cNvSpPr/>
              <p:nvPr/>
            </p:nvSpPr>
            <p:spPr>
              <a:xfrm>
                <a:off x="1055600" y="2452425"/>
                <a:ext cx="2369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477" h="5157" fill="none" extrusionOk="0">
                    <a:moveTo>
                      <a:pt x="9477" y="1"/>
                    </a:moveTo>
                    <a:lnTo>
                      <a:pt x="9477" y="5157"/>
                    </a:lnTo>
                    <a:lnTo>
                      <a:pt x="0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94" name="Google Shape;1294;p25"/>
              <p:cNvSpPr/>
              <p:nvPr/>
            </p:nvSpPr>
            <p:spPr>
              <a:xfrm>
                <a:off x="1175850" y="2386175"/>
                <a:ext cx="2369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477" h="7807" fill="none" extrusionOk="0">
                    <a:moveTo>
                      <a:pt x="0" y="5185"/>
                    </a:moveTo>
                    <a:lnTo>
                      <a:pt x="0" y="1"/>
                    </a:lnTo>
                    <a:lnTo>
                      <a:pt x="9477" y="1"/>
                    </a:lnTo>
                    <a:lnTo>
                      <a:pt x="9477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95" name="Google Shape;1295;p25"/>
              <p:cNvSpPr/>
              <p:nvPr/>
            </p:nvSpPr>
            <p:spPr>
              <a:xfrm>
                <a:off x="1049825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1" y="7807"/>
                    </a:moveTo>
                    <a:lnTo>
                      <a:pt x="1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96" name="Google Shape;1296;p25"/>
              <p:cNvSpPr/>
              <p:nvPr/>
            </p:nvSpPr>
            <p:spPr>
              <a:xfrm>
                <a:off x="1523650" y="2452425"/>
                <a:ext cx="236950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478" h="5157" fill="none" extrusionOk="0">
                    <a:moveTo>
                      <a:pt x="1" y="5157"/>
                    </a:moveTo>
                    <a:lnTo>
                      <a:pt x="9477" y="5157"/>
                    </a:lnTo>
                    <a:lnTo>
                      <a:pt x="9477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97" name="Google Shape;1297;p25"/>
              <p:cNvSpPr/>
              <p:nvPr/>
            </p:nvSpPr>
            <p:spPr>
              <a:xfrm>
                <a:off x="1523650" y="2452425"/>
                <a:ext cx="236950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478" h="5157" fill="none" extrusionOk="0">
                    <a:moveTo>
                      <a:pt x="9477" y="1"/>
                    </a:moveTo>
                    <a:lnTo>
                      <a:pt x="9477" y="5157"/>
                    </a:lnTo>
                    <a:lnTo>
                      <a:pt x="1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98" name="Google Shape;1298;p25"/>
              <p:cNvSpPr/>
              <p:nvPr/>
            </p:nvSpPr>
            <p:spPr>
              <a:xfrm>
                <a:off x="1640325" y="2386175"/>
                <a:ext cx="2405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621" h="7807" fill="none" extrusionOk="0">
                    <a:moveTo>
                      <a:pt x="0" y="5185"/>
                    </a:moveTo>
                    <a:lnTo>
                      <a:pt x="0" y="1"/>
                    </a:lnTo>
                    <a:lnTo>
                      <a:pt x="9621" y="1"/>
                    </a:lnTo>
                    <a:lnTo>
                      <a:pt x="9621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99" name="Google Shape;1299;p25"/>
              <p:cNvSpPr/>
              <p:nvPr/>
            </p:nvSpPr>
            <p:spPr>
              <a:xfrm>
                <a:off x="1517900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0" y="7807"/>
                    </a:moveTo>
                    <a:lnTo>
                      <a:pt x="0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00" name="Google Shape;1300;p25"/>
              <p:cNvSpPr/>
              <p:nvPr/>
            </p:nvSpPr>
            <p:spPr>
              <a:xfrm>
                <a:off x="1988850" y="2452425"/>
                <a:ext cx="239800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2" h="5157" fill="none" extrusionOk="0">
                    <a:moveTo>
                      <a:pt x="0" y="5157"/>
                    </a:moveTo>
                    <a:lnTo>
                      <a:pt x="9592" y="5157"/>
                    </a:lnTo>
                    <a:lnTo>
                      <a:pt x="9592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01" name="Google Shape;1301;p25"/>
              <p:cNvSpPr/>
              <p:nvPr/>
            </p:nvSpPr>
            <p:spPr>
              <a:xfrm>
                <a:off x="1988850" y="2452425"/>
                <a:ext cx="239800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2" h="5157" fill="none" extrusionOk="0">
                    <a:moveTo>
                      <a:pt x="9592" y="1"/>
                    </a:moveTo>
                    <a:lnTo>
                      <a:pt x="9592" y="5157"/>
                    </a:lnTo>
                    <a:lnTo>
                      <a:pt x="0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02" name="Google Shape;1302;p25"/>
              <p:cNvSpPr/>
              <p:nvPr/>
            </p:nvSpPr>
            <p:spPr>
              <a:xfrm>
                <a:off x="2108375" y="2386175"/>
                <a:ext cx="240550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622" h="7807" fill="none" extrusionOk="0">
                    <a:moveTo>
                      <a:pt x="1" y="5185"/>
                    </a:moveTo>
                    <a:lnTo>
                      <a:pt x="1" y="1"/>
                    </a:lnTo>
                    <a:lnTo>
                      <a:pt x="9621" y="1"/>
                    </a:lnTo>
                    <a:lnTo>
                      <a:pt x="9621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03" name="Google Shape;1303;p25"/>
              <p:cNvSpPr/>
              <p:nvPr/>
            </p:nvSpPr>
            <p:spPr>
              <a:xfrm>
                <a:off x="1985950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1" y="7807"/>
                    </a:moveTo>
                    <a:lnTo>
                      <a:pt x="1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04" name="Google Shape;1304;p25"/>
              <p:cNvSpPr/>
              <p:nvPr/>
            </p:nvSpPr>
            <p:spPr>
              <a:xfrm>
                <a:off x="2456900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1" y="5157"/>
                    </a:moveTo>
                    <a:lnTo>
                      <a:pt x="9593" y="5157"/>
                    </a:lnTo>
                    <a:lnTo>
                      <a:pt x="9593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05" name="Google Shape;1305;p25"/>
              <p:cNvSpPr/>
              <p:nvPr/>
            </p:nvSpPr>
            <p:spPr>
              <a:xfrm>
                <a:off x="2456900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9593" y="1"/>
                    </a:moveTo>
                    <a:lnTo>
                      <a:pt x="9593" y="5157"/>
                    </a:lnTo>
                    <a:lnTo>
                      <a:pt x="1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06" name="Google Shape;1306;p25"/>
              <p:cNvSpPr/>
              <p:nvPr/>
            </p:nvSpPr>
            <p:spPr>
              <a:xfrm>
                <a:off x="2576450" y="2386175"/>
                <a:ext cx="2405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621" h="7807" fill="none" extrusionOk="0">
                    <a:moveTo>
                      <a:pt x="0" y="5185"/>
                    </a:moveTo>
                    <a:lnTo>
                      <a:pt x="0" y="1"/>
                    </a:lnTo>
                    <a:lnTo>
                      <a:pt x="9621" y="1"/>
                    </a:lnTo>
                    <a:lnTo>
                      <a:pt x="9621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07" name="Google Shape;1307;p25"/>
              <p:cNvSpPr/>
              <p:nvPr/>
            </p:nvSpPr>
            <p:spPr>
              <a:xfrm>
                <a:off x="2454025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1" y="7807"/>
                    </a:moveTo>
                    <a:lnTo>
                      <a:pt x="1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08" name="Google Shape;1308;p25"/>
              <p:cNvSpPr/>
              <p:nvPr/>
            </p:nvSpPr>
            <p:spPr>
              <a:xfrm>
                <a:off x="2924975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0" y="5157"/>
                    </a:moveTo>
                    <a:lnTo>
                      <a:pt x="9592" y="5157"/>
                    </a:lnTo>
                    <a:lnTo>
                      <a:pt x="9592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09" name="Google Shape;1309;p25"/>
              <p:cNvSpPr/>
              <p:nvPr/>
            </p:nvSpPr>
            <p:spPr>
              <a:xfrm>
                <a:off x="2924975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9592" y="1"/>
                    </a:moveTo>
                    <a:lnTo>
                      <a:pt x="9592" y="5157"/>
                    </a:lnTo>
                    <a:lnTo>
                      <a:pt x="0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10" name="Google Shape;1310;p25"/>
              <p:cNvSpPr/>
              <p:nvPr/>
            </p:nvSpPr>
            <p:spPr>
              <a:xfrm>
                <a:off x="3044500" y="2386175"/>
                <a:ext cx="240550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622" h="7807" fill="none" extrusionOk="0">
                    <a:moveTo>
                      <a:pt x="1" y="5185"/>
                    </a:moveTo>
                    <a:lnTo>
                      <a:pt x="1" y="1"/>
                    </a:lnTo>
                    <a:lnTo>
                      <a:pt x="9621" y="1"/>
                    </a:lnTo>
                    <a:lnTo>
                      <a:pt x="9621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11" name="Google Shape;1311;p25"/>
              <p:cNvSpPr/>
              <p:nvPr/>
            </p:nvSpPr>
            <p:spPr>
              <a:xfrm>
                <a:off x="2922100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0" y="7807"/>
                    </a:moveTo>
                    <a:lnTo>
                      <a:pt x="0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12" name="Google Shape;1312;p25"/>
              <p:cNvSpPr/>
              <p:nvPr/>
            </p:nvSpPr>
            <p:spPr>
              <a:xfrm>
                <a:off x="3393025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1" y="5157"/>
                    </a:moveTo>
                    <a:lnTo>
                      <a:pt x="9593" y="5157"/>
                    </a:lnTo>
                    <a:lnTo>
                      <a:pt x="9593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13" name="Google Shape;1313;p25"/>
              <p:cNvSpPr/>
              <p:nvPr/>
            </p:nvSpPr>
            <p:spPr>
              <a:xfrm>
                <a:off x="3393025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9593" y="1"/>
                    </a:moveTo>
                    <a:lnTo>
                      <a:pt x="9593" y="5157"/>
                    </a:lnTo>
                    <a:lnTo>
                      <a:pt x="1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14" name="Google Shape;1314;p25"/>
              <p:cNvSpPr/>
              <p:nvPr/>
            </p:nvSpPr>
            <p:spPr>
              <a:xfrm>
                <a:off x="3512575" y="2386175"/>
                <a:ext cx="2405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621" h="7807" fill="none" extrusionOk="0">
                    <a:moveTo>
                      <a:pt x="0" y="5185"/>
                    </a:moveTo>
                    <a:lnTo>
                      <a:pt x="0" y="1"/>
                    </a:lnTo>
                    <a:lnTo>
                      <a:pt x="9621" y="1"/>
                    </a:lnTo>
                    <a:lnTo>
                      <a:pt x="9621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15" name="Google Shape;1315;p25"/>
              <p:cNvSpPr/>
              <p:nvPr/>
            </p:nvSpPr>
            <p:spPr>
              <a:xfrm>
                <a:off x="3390150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1" y="7807"/>
                    </a:moveTo>
                    <a:lnTo>
                      <a:pt x="1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16" name="Google Shape;1316;p25"/>
              <p:cNvSpPr/>
              <p:nvPr/>
            </p:nvSpPr>
            <p:spPr>
              <a:xfrm>
                <a:off x="3861100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1" y="5157"/>
                    </a:moveTo>
                    <a:lnTo>
                      <a:pt x="9592" y="5157"/>
                    </a:lnTo>
                    <a:lnTo>
                      <a:pt x="9592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17" name="Google Shape;1317;p25"/>
              <p:cNvSpPr/>
              <p:nvPr/>
            </p:nvSpPr>
            <p:spPr>
              <a:xfrm>
                <a:off x="3861100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9592" y="1"/>
                    </a:moveTo>
                    <a:lnTo>
                      <a:pt x="9592" y="5157"/>
                    </a:lnTo>
                    <a:lnTo>
                      <a:pt x="1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18" name="Google Shape;1318;p25"/>
              <p:cNvSpPr/>
              <p:nvPr/>
            </p:nvSpPr>
            <p:spPr>
              <a:xfrm>
                <a:off x="3980650" y="2386175"/>
                <a:ext cx="2405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621" h="7807" fill="none" extrusionOk="0">
                    <a:moveTo>
                      <a:pt x="0" y="5185"/>
                    </a:moveTo>
                    <a:lnTo>
                      <a:pt x="0" y="1"/>
                    </a:lnTo>
                    <a:lnTo>
                      <a:pt x="9621" y="1"/>
                    </a:lnTo>
                    <a:lnTo>
                      <a:pt x="9621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19" name="Google Shape;1319;p25"/>
              <p:cNvSpPr/>
              <p:nvPr/>
            </p:nvSpPr>
            <p:spPr>
              <a:xfrm>
                <a:off x="3858225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0" y="7807"/>
                    </a:moveTo>
                    <a:lnTo>
                      <a:pt x="0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20" name="Google Shape;1320;p25"/>
              <p:cNvSpPr/>
              <p:nvPr/>
            </p:nvSpPr>
            <p:spPr>
              <a:xfrm>
                <a:off x="4329175" y="2452425"/>
                <a:ext cx="239800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2" h="5157" fill="none" extrusionOk="0">
                    <a:moveTo>
                      <a:pt x="0" y="5157"/>
                    </a:moveTo>
                    <a:lnTo>
                      <a:pt x="9592" y="5157"/>
                    </a:lnTo>
                    <a:lnTo>
                      <a:pt x="9592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21" name="Google Shape;1321;p25"/>
              <p:cNvSpPr/>
              <p:nvPr/>
            </p:nvSpPr>
            <p:spPr>
              <a:xfrm>
                <a:off x="4329175" y="2452425"/>
                <a:ext cx="239800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2" h="5157" fill="none" extrusionOk="0">
                    <a:moveTo>
                      <a:pt x="9592" y="1"/>
                    </a:moveTo>
                    <a:lnTo>
                      <a:pt x="9592" y="5157"/>
                    </a:lnTo>
                    <a:lnTo>
                      <a:pt x="0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22" name="Google Shape;1322;p25"/>
              <p:cNvSpPr/>
              <p:nvPr/>
            </p:nvSpPr>
            <p:spPr>
              <a:xfrm>
                <a:off x="4448700" y="2386175"/>
                <a:ext cx="240550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622" h="7807" fill="none" extrusionOk="0">
                    <a:moveTo>
                      <a:pt x="1" y="5185"/>
                    </a:moveTo>
                    <a:lnTo>
                      <a:pt x="1" y="1"/>
                    </a:lnTo>
                    <a:lnTo>
                      <a:pt x="9621" y="1"/>
                    </a:lnTo>
                    <a:lnTo>
                      <a:pt x="9621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23" name="Google Shape;1323;p25"/>
              <p:cNvSpPr/>
              <p:nvPr/>
            </p:nvSpPr>
            <p:spPr>
              <a:xfrm>
                <a:off x="4322675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1" y="7807"/>
                    </a:moveTo>
                    <a:lnTo>
                      <a:pt x="1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24" name="Google Shape;1324;p25"/>
              <p:cNvSpPr/>
              <p:nvPr/>
            </p:nvSpPr>
            <p:spPr>
              <a:xfrm>
                <a:off x="4797225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1" y="5157"/>
                    </a:moveTo>
                    <a:lnTo>
                      <a:pt x="9593" y="5157"/>
                    </a:lnTo>
                    <a:lnTo>
                      <a:pt x="9593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25" name="Google Shape;1325;p25"/>
              <p:cNvSpPr/>
              <p:nvPr/>
            </p:nvSpPr>
            <p:spPr>
              <a:xfrm>
                <a:off x="4797225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9593" y="1"/>
                    </a:moveTo>
                    <a:lnTo>
                      <a:pt x="9593" y="5157"/>
                    </a:lnTo>
                    <a:lnTo>
                      <a:pt x="1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26" name="Google Shape;1326;p25"/>
              <p:cNvSpPr/>
              <p:nvPr/>
            </p:nvSpPr>
            <p:spPr>
              <a:xfrm>
                <a:off x="4916775" y="2386175"/>
                <a:ext cx="2405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621" h="7807" fill="none" extrusionOk="0">
                    <a:moveTo>
                      <a:pt x="0" y="5185"/>
                    </a:moveTo>
                    <a:lnTo>
                      <a:pt x="0" y="1"/>
                    </a:lnTo>
                    <a:lnTo>
                      <a:pt x="9621" y="1"/>
                    </a:lnTo>
                    <a:lnTo>
                      <a:pt x="9621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27" name="Google Shape;1327;p25"/>
              <p:cNvSpPr/>
              <p:nvPr/>
            </p:nvSpPr>
            <p:spPr>
              <a:xfrm>
                <a:off x="4790750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1" y="7807"/>
                    </a:moveTo>
                    <a:lnTo>
                      <a:pt x="1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28" name="Google Shape;1328;p25"/>
              <p:cNvSpPr/>
              <p:nvPr/>
            </p:nvSpPr>
            <p:spPr>
              <a:xfrm>
                <a:off x="5265300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0" y="5157"/>
                    </a:moveTo>
                    <a:lnTo>
                      <a:pt x="9592" y="5157"/>
                    </a:lnTo>
                    <a:lnTo>
                      <a:pt x="9592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29" name="Google Shape;1329;p25"/>
              <p:cNvSpPr/>
              <p:nvPr/>
            </p:nvSpPr>
            <p:spPr>
              <a:xfrm>
                <a:off x="5265300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9592" y="1"/>
                    </a:moveTo>
                    <a:lnTo>
                      <a:pt x="9592" y="5157"/>
                    </a:lnTo>
                    <a:lnTo>
                      <a:pt x="0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30" name="Google Shape;1330;p25"/>
              <p:cNvSpPr/>
              <p:nvPr/>
            </p:nvSpPr>
            <p:spPr>
              <a:xfrm>
                <a:off x="5384825" y="2386175"/>
                <a:ext cx="23767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507" h="7807" fill="none" extrusionOk="0">
                    <a:moveTo>
                      <a:pt x="1" y="5185"/>
                    </a:moveTo>
                    <a:lnTo>
                      <a:pt x="1" y="1"/>
                    </a:lnTo>
                    <a:lnTo>
                      <a:pt x="9506" y="1"/>
                    </a:lnTo>
                    <a:lnTo>
                      <a:pt x="9506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31" name="Google Shape;1331;p25"/>
              <p:cNvSpPr/>
              <p:nvPr/>
            </p:nvSpPr>
            <p:spPr>
              <a:xfrm>
                <a:off x="5258825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0" y="7807"/>
                    </a:moveTo>
                    <a:lnTo>
                      <a:pt x="0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32" name="Google Shape;1332;p25"/>
              <p:cNvSpPr/>
              <p:nvPr/>
            </p:nvSpPr>
            <p:spPr>
              <a:xfrm>
                <a:off x="5733375" y="2452425"/>
                <a:ext cx="2369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477" h="5157" fill="none" extrusionOk="0">
                    <a:moveTo>
                      <a:pt x="0" y="5157"/>
                    </a:moveTo>
                    <a:lnTo>
                      <a:pt x="9477" y="5157"/>
                    </a:lnTo>
                    <a:lnTo>
                      <a:pt x="9477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33" name="Google Shape;1333;p25"/>
              <p:cNvSpPr/>
              <p:nvPr/>
            </p:nvSpPr>
            <p:spPr>
              <a:xfrm>
                <a:off x="5733375" y="2452425"/>
                <a:ext cx="2369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477" h="5157" fill="none" extrusionOk="0">
                    <a:moveTo>
                      <a:pt x="9477" y="1"/>
                    </a:moveTo>
                    <a:lnTo>
                      <a:pt x="9477" y="5157"/>
                    </a:lnTo>
                    <a:lnTo>
                      <a:pt x="0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34" name="Google Shape;1334;p25"/>
              <p:cNvSpPr/>
              <p:nvPr/>
            </p:nvSpPr>
            <p:spPr>
              <a:xfrm>
                <a:off x="5850025" y="2386175"/>
                <a:ext cx="2405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621" h="7807" fill="none" extrusionOk="0">
                    <a:moveTo>
                      <a:pt x="0" y="5185"/>
                    </a:moveTo>
                    <a:lnTo>
                      <a:pt x="0" y="1"/>
                    </a:lnTo>
                    <a:lnTo>
                      <a:pt x="9621" y="1"/>
                    </a:lnTo>
                    <a:lnTo>
                      <a:pt x="9621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35" name="Google Shape;1335;p25"/>
              <p:cNvSpPr/>
              <p:nvPr/>
            </p:nvSpPr>
            <p:spPr>
              <a:xfrm>
                <a:off x="5726875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1" y="7807"/>
                    </a:moveTo>
                    <a:lnTo>
                      <a:pt x="1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36" name="Google Shape;1336;p25"/>
              <p:cNvSpPr/>
              <p:nvPr/>
            </p:nvSpPr>
            <p:spPr>
              <a:xfrm>
                <a:off x="6198550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0" y="5157"/>
                    </a:moveTo>
                    <a:lnTo>
                      <a:pt x="9592" y="5157"/>
                    </a:lnTo>
                    <a:lnTo>
                      <a:pt x="9592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37" name="Google Shape;1337;p25"/>
              <p:cNvSpPr/>
              <p:nvPr/>
            </p:nvSpPr>
            <p:spPr>
              <a:xfrm>
                <a:off x="6198550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9592" y="1"/>
                    </a:moveTo>
                    <a:lnTo>
                      <a:pt x="9592" y="5157"/>
                    </a:lnTo>
                    <a:lnTo>
                      <a:pt x="0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38" name="Google Shape;1338;p25"/>
              <p:cNvSpPr/>
              <p:nvPr/>
            </p:nvSpPr>
            <p:spPr>
              <a:xfrm>
                <a:off x="6318075" y="2386175"/>
                <a:ext cx="240550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622" h="7807" fill="none" extrusionOk="0">
                    <a:moveTo>
                      <a:pt x="1" y="5185"/>
                    </a:moveTo>
                    <a:lnTo>
                      <a:pt x="1" y="1"/>
                    </a:lnTo>
                    <a:lnTo>
                      <a:pt x="9621" y="1"/>
                    </a:lnTo>
                    <a:lnTo>
                      <a:pt x="9621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39" name="Google Shape;1339;p25"/>
              <p:cNvSpPr/>
              <p:nvPr/>
            </p:nvSpPr>
            <p:spPr>
              <a:xfrm>
                <a:off x="6194950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0" y="7807"/>
                    </a:moveTo>
                    <a:lnTo>
                      <a:pt x="0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40" name="Google Shape;1340;p25"/>
              <p:cNvSpPr/>
              <p:nvPr/>
            </p:nvSpPr>
            <p:spPr>
              <a:xfrm>
                <a:off x="1049825" y="2272400"/>
                <a:ext cx="55088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20352" h="1" fill="none" extrusionOk="0">
                    <a:moveTo>
                      <a:pt x="1" y="1"/>
                    </a:moveTo>
                    <a:lnTo>
                      <a:pt x="220351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41" name="Google Shape;1341;p25"/>
              <p:cNvSpPr/>
              <p:nvPr/>
            </p:nvSpPr>
            <p:spPr>
              <a:xfrm>
                <a:off x="1049825" y="2692225"/>
                <a:ext cx="55088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20352" h="1" fill="none" extrusionOk="0">
                    <a:moveTo>
                      <a:pt x="1" y="0"/>
                    </a:moveTo>
                    <a:lnTo>
                      <a:pt x="220351" y="0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342" name="Google Shape;1342;p25"/>
            <p:cNvGrpSpPr/>
            <p:nvPr/>
          </p:nvGrpSpPr>
          <p:grpSpPr>
            <a:xfrm rot="-5400000">
              <a:off x="5586707" y="3496192"/>
              <a:ext cx="6401226" cy="487866"/>
              <a:chOff x="1049825" y="2272400"/>
              <a:chExt cx="5508800" cy="419850"/>
            </a:xfrm>
          </p:grpSpPr>
          <p:sp>
            <p:nvSpPr>
              <p:cNvPr id="1343" name="Google Shape;1343;p25"/>
              <p:cNvSpPr/>
              <p:nvPr/>
            </p:nvSpPr>
            <p:spPr>
              <a:xfrm>
                <a:off x="1055600" y="2452425"/>
                <a:ext cx="2369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477" h="5157" fill="none" extrusionOk="0">
                    <a:moveTo>
                      <a:pt x="0" y="5157"/>
                    </a:moveTo>
                    <a:lnTo>
                      <a:pt x="9477" y="5157"/>
                    </a:lnTo>
                    <a:lnTo>
                      <a:pt x="9477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44" name="Google Shape;1344;p25"/>
              <p:cNvSpPr/>
              <p:nvPr/>
            </p:nvSpPr>
            <p:spPr>
              <a:xfrm>
                <a:off x="1055600" y="2452425"/>
                <a:ext cx="2369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477" h="5157" fill="none" extrusionOk="0">
                    <a:moveTo>
                      <a:pt x="9477" y="1"/>
                    </a:moveTo>
                    <a:lnTo>
                      <a:pt x="9477" y="5157"/>
                    </a:lnTo>
                    <a:lnTo>
                      <a:pt x="0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45" name="Google Shape;1345;p25"/>
              <p:cNvSpPr/>
              <p:nvPr/>
            </p:nvSpPr>
            <p:spPr>
              <a:xfrm>
                <a:off x="1175850" y="2386175"/>
                <a:ext cx="2369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477" h="7807" fill="none" extrusionOk="0">
                    <a:moveTo>
                      <a:pt x="0" y="5185"/>
                    </a:moveTo>
                    <a:lnTo>
                      <a:pt x="0" y="1"/>
                    </a:lnTo>
                    <a:lnTo>
                      <a:pt x="9477" y="1"/>
                    </a:lnTo>
                    <a:lnTo>
                      <a:pt x="9477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46" name="Google Shape;1346;p25"/>
              <p:cNvSpPr/>
              <p:nvPr/>
            </p:nvSpPr>
            <p:spPr>
              <a:xfrm>
                <a:off x="1049825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1" y="7807"/>
                    </a:moveTo>
                    <a:lnTo>
                      <a:pt x="1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47" name="Google Shape;1347;p25"/>
              <p:cNvSpPr/>
              <p:nvPr/>
            </p:nvSpPr>
            <p:spPr>
              <a:xfrm>
                <a:off x="1523650" y="2452425"/>
                <a:ext cx="236950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478" h="5157" fill="none" extrusionOk="0">
                    <a:moveTo>
                      <a:pt x="1" y="5157"/>
                    </a:moveTo>
                    <a:lnTo>
                      <a:pt x="9477" y="5157"/>
                    </a:lnTo>
                    <a:lnTo>
                      <a:pt x="9477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48" name="Google Shape;1348;p25"/>
              <p:cNvSpPr/>
              <p:nvPr/>
            </p:nvSpPr>
            <p:spPr>
              <a:xfrm>
                <a:off x="1523650" y="2452425"/>
                <a:ext cx="236950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478" h="5157" fill="none" extrusionOk="0">
                    <a:moveTo>
                      <a:pt x="9477" y="1"/>
                    </a:moveTo>
                    <a:lnTo>
                      <a:pt x="9477" y="5157"/>
                    </a:lnTo>
                    <a:lnTo>
                      <a:pt x="1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49" name="Google Shape;1349;p25"/>
              <p:cNvSpPr/>
              <p:nvPr/>
            </p:nvSpPr>
            <p:spPr>
              <a:xfrm>
                <a:off x="1640325" y="2386175"/>
                <a:ext cx="2405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621" h="7807" fill="none" extrusionOk="0">
                    <a:moveTo>
                      <a:pt x="0" y="5185"/>
                    </a:moveTo>
                    <a:lnTo>
                      <a:pt x="0" y="1"/>
                    </a:lnTo>
                    <a:lnTo>
                      <a:pt x="9621" y="1"/>
                    </a:lnTo>
                    <a:lnTo>
                      <a:pt x="9621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50" name="Google Shape;1350;p25"/>
              <p:cNvSpPr/>
              <p:nvPr/>
            </p:nvSpPr>
            <p:spPr>
              <a:xfrm>
                <a:off x="1517900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0" y="7807"/>
                    </a:moveTo>
                    <a:lnTo>
                      <a:pt x="0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51" name="Google Shape;1351;p25"/>
              <p:cNvSpPr/>
              <p:nvPr/>
            </p:nvSpPr>
            <p:spPr>
              <a:xfrm>
                <a:off x="1988850" y="2452425"/>
                <a:ext cx="239800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2" h="5157" fill="none" extrusionOk="0">
                    <a:moveTo>
                      <a:pt x="0" y="5157"/>
                    </a:moveTo>
                    <a:lnTo>
                      <a:pt x="9592" y="5157"/>
                    </a:lnTo>
                    <a:lnTo>
                      <a:pt x="9592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52" name="Google Shape;1352;p25"/>
              <p:cNvSpPr/>
              <p:nvPr/>
            </p:nvSpPr>
            <p:spPr>
              <a:xfrm>
                <a:off x="1988850" y="2452425"/>
                <a:ext cx="239800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2" h="5157" fill="none" extrusionOk="0">
                    <a:moveTo>
                      <a:pt x="9592" y="1"/>
                    </a:moveTo>
                    <a:lnTo>
                      <a:pt x="9592" y="5157"/>
                    </a:lnTo>
                    <a:lnTo>
                      <a:pt x="0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53" name="Google Shape;1353;p25"/>
              <p:cNvSpPr/>
              <p:nvPr/>
            </p:nvSpPr>
            <p:spPr>
              <a:xfrm>
                <a:off x="2108375" y="2386175"/>
                <a:ext cx="240550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622" h="7807" fill="none" extrusionOk="0">
                    <a:moveTo>
                      <a:pt x="1" y="5185"/>
                    </a:moveTo>
                    <a:lnTo>
                      <a:pt x="1" y="1"/>
                    </a:lnTo>
                    <a:lnTo>
                      <a:pt x="9621" y="1"/>
                    </a:lnTo>
                    <a:lnTo>
                      <a:pt x="9621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54" name="Google Shape;1354;p25"/>
              <p:cNvSpPr/>
              <p:nvPr/>
            </p:nvSpPr>
            <p:spPr>
              <a:xfrm>
                <a:off x="1985950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1" y="7807"/>
                    </a:moveTo>
                    <a:lnTo>
                      <a:pt x="1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55" name="Google Shape;1355;p25"/>
              <p:cNvSpPr/>
              <p:nvPr/>
            </p:nvSpPr>
            <p:spPr>
              <a:xfrm>
                <a:off x="2456900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1" y="5157"/>
                    </a:moveTo>
                    <a:lnTo>
                      <a:pt x="9593" y="5157"/>
                    </a:lnTo>
                    <a:lnTo>
                      <a:pt x="9593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56" name="Google Shape;1356;p25"/>
              <p:cNvSpPr/>
              <p:nvPr/>
            </p:nvSpPr>
            <p:spPr>
              <a:xfrm>
                <a:off x="2456900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9593" y="1"/>
                    </a:moveTo>
                    <a:lnTo>
                      <a:pt x="9593" y="5157"/>
                    </a:lnTo>
                    <a:lnTo>
                      <a:pt x="1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57" name="Google Shape;1357;p25"/>
              <p:cNvSpPr/>
              <p:nvPr/>
            </p:nvSpPr>
            <p:spPr>
              <a:xfrm>
                <a:off x="2576450" y="2386175"/>
                <a:ext cx="2405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621" h="7807" fill="none" extrusionOk="0">
                    <a:moveTo>
                      <a:pt x="0" y="5185"/>
                    </a:moveTo>
                    <a:lnTo>
                      <a:pt x="0" y="1"/>
                    </a:lnTo>
                    <a:lnTo>
                      <a:pt x="9621" y="1"/>
                    </a:lnTo>
                    <a:lnTo>
                      <a:pt x="9621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58" name="Google Shape;1358;p25"/>
              <p:cNvSpPr/>
              <p:nvPr/>
            </p:nvSpPr>
            <p:spPr>
              <a:xfrm>
                <a:off x="2454025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1" y="7807"/>
                    </a:moveTo>
                    <a:lnTo>
                      <a:pt x="1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59" name="Google Shape;1359;p25"/>
              <p:cNvSpPr/>
              <p:nvPr/>
            </p:nvSpPr>
            <p:spPr>
              <a:xfrm>
                <a:off x="2924975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0" y="5157"/>
                    </a:moveTo>
                    <a:lnTo>
                      <a:pt x="9592" y="5157"/>
                    </a:lnTo>
                    <a:lnTo>
                      <a:pt x="9592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60" name="Google Shape;1360;p25"/>
              <p:cNvSpPr/>
              <p:nvPr/>
            </p:nvSpPr>
            <p:spPr>
              <a:xfrm>
                <a:off x="2924975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9592" y="1"/>
                    </a:moveTo>
                    <a:lnTo>
                      <a:pt x="9592" y="5157"/>
                    </a:lnTo>
                    <a:lnTo>
                      <a:pt x="0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61" name="Google Shape;1361;p25"/>
              <p:cNvSpPr/>
              <p:nvPr/>
            </p:nvSpPr>
            <p:spPr>
              <a:xfrm>
                <a:off x="3044500" y="2386175"/>
                <a:ext cx="240550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622" h="7807" fill="none" extrusionOk="0">
                    <a:moveTo>
                      <a:pt x="1" y="5185"/>
                    </a:moveTo>
                    <a:lnTo>
                      <a:pt x="1" y="1"/>
                    </a:lnTo>
                    <a:lnTo>
                      <a:pt x="9621" y="1"/>
                    </a:lnTo>
                    <a:lnTo>
                      <a:pt x="9621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62" name="Google Shape;1362;p25"/>
              <p:cNvSpPr/>
              <p:nvPr/>
            </p:nvSpPr>
            <p:spPr>
              <a:xfrm>
                <a:off x="2922100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0" y="7807"/>
                    </a:moveTo>
                    <a:lnTo>
                      <a:pt x="0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63" name="Google Shape;1363;p25"/>
              <p:cNvSpPr/>
              <p:nvPr/>
            </p:nvSpPr>
            <p:spPr>
              <a:xfrm>
                <a:off x="3393025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1" y="5157"/>
                    </a:moveTo>
                    <a:lnTo>
                      <a:pt x="9593" y="5157"/>
                    </a:lnTo>
                    <a:lnTo>
                      <a:pt x="9593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64" name="Google Shape;1364;p25"/>
              <p:cNvSpPr/>
              <p:nvPr/>
            </p:nvSpPr>
            <p:spPr>
              <a:xfrm>
                <a:off x="3393025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9593" y="1"/>
                    </a:moveTo>
                    <a:lnTo>
                      <a:pt x="9593" y="5157"/>
                    </a:lnTo>
                    <a:lnTo>
                      <a:pt x="1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65" name="Google Shape;1365;p25"/>
              <p:cNvSpPr/>
              <p:nvPr/>
            </p:nvSpPr>
            <p:spPr>
              <a:xfrm>
                <a:off x="3512575" y="2386175"/>
                <a:ext cx="2405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621" h="7807" fill="none" extrusionOk="0">
                    <a:moveTo>
                      <a:pt x="0" y="5185"/>
                    </a:moveTo>
                    <a:lnTo>
                      <a:pt x="0" y="1"/>
                    </a:lnTo>
                    <a:lnTo>
                      <a:pt x="9621" y="1"/>
                    </a:lnTo>
                    <a:lnTo>
                      <a:pt x="9621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66" name="Google Shape;1366;p25"/>
              <p:cNvSpPr/>
              <p:nvPr/>
            </p:nvSpPr>
            <p:spPr>
              <a:xfrm>
                <a:off x="3390150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1" y="7807"/>
                    </a:moveTo>
                    <a:lnTo>
                      <a:pt x="1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67" name="Google Shape;1367;p25"/>
              <p:cNvSpPr/>
              <p:nvPr/>
            </p:nvSpPr>
            <p:spPr>
              <a:xfrm>
                <a:off x="3861100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1" y="5157"/>
                    </a:moveTo>
                    <a:lnTo>
                      <a:pt x="9592" y="5157"/>
                    </a:lnTo>
                    <a:lnTo>
                      <a:pt x="9592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68" name="Google Shape;1368;p25"/>
              <p:cNvSpPr/>
              <p:nvPr/>
            </p:nvSpPr>
            <p:spPr>
              <a:xfrm>
                <a:off x="3861100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9592" y="1"/>
                    </a:moveTo>
                    <a:lnTo>
                      <a:pt x="9592" y="5157"/>
                    </a:lnTo>
                    <a:lnTo>
                      <a:pt x="1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69" name="Google Shape;1369;p25"/>
              <p:cNvSpPr/>
              <p:nvPr/>
            </p:nvSpPr>
            <p:spPr>
              <a:xfrm>
                <a:off x="3980650" y="2386175"/>
                <a:ext cx="2405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621" h="7807" fill="none" extrusionOk="0">
                    <a:moveTo>
                      <a:pt x="0" y="5185"/>
                    </a:moveTo>
                    <a:lnTo>
                      <a:pt x="0" y="1"/>
                    </a:lnTo>
                    <a:lnTo>
                      <a:pt x="9621" y="1"/>
                    </a:lnTo>
                    <a:lnTo>
                      <a:pt x="9621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70" name="Google Shape;1370;p25"/>
              <p:cNvSpPr/>
              <p:nvPr/>
            </p:nvSpPr>
            <p:spPr>
              <a:xfrm>
                <a:off x="3858225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0" y="7807"/>
                    </a:moveTo>
                    <a:lnTo>
                      <a:pt x="0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71" name="Google Shape;1371;p25"/>
              <p:cNvSpPr/>
              <p:nvPr/>
            </p:nvSpPr>
            <p:spPr>
              <a:xfrm>
                <a:off x="4329175" y="2452425"/>
                <a:ext cx="239800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2" h="5157" fill="none" extrusionOk="0">
                    <a:moveTo>
                      <a:pt x="0" y="5157"/>
                    </a:moveTo>
                    <a:lnTo>
                      <a:pt x="9592" y="5157"/>
                    </a:lnTo>
                    <a:lnTo>
                      <a:pt x="9592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72" name="Google Shape;1372;p25"/>
              <p:cNvSpPr/>
              <p:nvPr/>
            </p:nvSpPr>
            <p:spPr>
              <a:xfrm>
                <a:off x="4329175" y="2452425"/>
                <a:ext cx="239800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2" h="5157" fill="none" extrusionOk="0">
                    <a:moveTo>
                      <a:pt x="9592" y="1"/>
                    </a:moveTo>
                    <a:lnTo>
                      <a:pt x="9592" y="5157"/>
                    </a:lnTo>
                    <a:lnTo>
                      <a:pt x="0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73" name="Google Shape;1373;p25"/>
              <p:cNvSpPr/>
              <p:nvPr/>
            </p:nvSpPr>
            <p:spPr>
              <a:xfrm>
                <a:off x="4448700" y="2386175"/>
                <a:ext cx="240550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622" h="7807" fill="none" extrusionOk="0">
                    <a:moveTo>
                      <a:pt x="1" y="5185"/>
                    </a:moveTo>
                    <a:lnTo>
                      <a:pt x="1" y="1"/>
                    </a:lnTo>
                    <a:lnTo>
                      <a:pt x="9621" y="1"/>
                    </a:lnTo>
                    <a:lnTo>
                      <a:pt x="9621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74" name="Google Shape;1374;p25"/>
              <p:cNvSpPr/>
              <p:nvPr/>
            </p:nvSpPr>
            <p:spPr>
              <a:xfrm>
                <a:off x="4322675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1" y="7807"/>
                    </a:moveTo>
                    <a:lnTo>
                      <a:pt x="1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75" name="Google Shape;1375;p25"/>
              <p:cNvSpPr/>
              <p:nvPr/>
            </p:nvSpPr>
            <p:spPr>
              <a:xfrm>
                <a:off x="4797225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1" y="5157"/>
                    </a:moveTo>
                    <a:lnTo>
                      <a:pt x="9593" y="5157"/>
                    </a:lnTo>
                    <a:lnTo>
                      <a:pt x="9593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76" name="Google Shape;1376;p25"/>
              <p:cNvSpPr/>
              <p:nvPr/>
            </p:nvSpPr>
            <p:spPr>
              <a:xfrm>
                <a:off x="4797225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9593" y="1"/>
                    </a:moveTo>
                    <a:lnTo>
                      <a:pt x="9593" y="5157"/>
                    </a:lnTo>
                    <a:lnTo>
                      <a:pt x="1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77" name="Google Shape;1377;p25"/>
              <p:cNvSpPr/>
              <p:nvPr/>
            </p:nvSpPr>
            <p:spPr>
              <a:xfrm>
                <a:off x="4916775" y="2386175"/>
                <a:ext cx="2405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621" h="7807" fill="none" extrusionOk="0">
                    <a:moveTo>
                      <a:pt x="0" y="5185"/>
                    </a:moveTo>
                    <a:lnTo>
                      <a:pt x="0" y="1"/>
                    </a:lnTo>
                    <a:lnTo>
                      <a:pt x="9621" y="1"/>
                    </a:lnTo>
                    <a:lnTo>
                      <a:pt x="9621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78" name="Google Shape;1378;p25"/>
              <p:cNvSpPr/>
              <p:nvPr/>
            </p:nvSpPr>
            <p:spPr>
              <a:xfrm>
                <a:off x="4790750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1" y="7807"/>
                    </a:moveTo>
                    <a:lnTo>
                      <a:pt x="1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79" name="Google Shape;1379;p25"/>
              <p:cNvSpPr/>
              <p:nvPr/>
            </p:nvSpPr>
            <p:spPr>
              <a:xfrm>
                <a:off x="5265300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0" y="5157"/>
                    </a:moveTo>
                    <a:lnTo>
                      <a:pt x="9592" y="5157"/>
                    </a:lnTo>
                    <a:lnTo>
                      <a:pt x="9592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80" name="Google Shape;1380;p25"/>
              <p:cNvSpPr/>
              <p:nvPr/>
            </p:nvSpPr>
            <p:spPr>
              <a:xfrm>
                <a:off x="5265300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9592" y="1"/>
                    </a:moveTo>
                    <a:lnTo>
                      <a:pt x="9592" y="5157"/>
                    </a:lnTo>
                    <a:lnTo>
                      <a:pt x="0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81" name="Google Shape;1381;p25"/>
              <p:cNvSpPr/>
              <p:nvPr/>
            </p:nvSpPr>
            <p:spPr>
              <a:xfrm>
                <a:off x="5384825" y="2386175"/>
                <a:ext cx="23767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507" h="7807" fill="none" extrusionOk="0">
                    <a:moveTo>
                      <a:pt x="1" y="5185"/>
                    </a:moveTo>
                    <a:lnTo>
                      <a:pt x="1" y="1"/>
                    </a:lnTo>
                    <a:lnTo>
                      <a:pt x="9506" y="1"/>
                    </a:lnTo>
                    <a:lnTo>
                      <a:pt x="9506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82" name="Google Shape;1382;p25"/>
              <p:cNvSpPr/>
              <p:nvPr/>
            </p:nvSpPr>
            <p:spPr>
              <a:xfrm>
                <a:off x="5258825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0" y="7807"/>
                    </a:moveTo>
                    <a:lnTo>
                      <a:pt x="0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83" name="Google Shape;1383;p25"/>
              <p:cNvSpPr/>
              <p:nvPr/>
            </p:nvSpPr>
            <p:spPr>
              <a:xfrm>
                <a:off x="5733375" y="2452425"/>
                <a:ext cx="2369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477" h="5157" fill="none" extrusionOk="0">
                    <a:moveTo>
                      <a:pt x="0" y="5157"/>
                    </a:moveTo>
                    <a:lnTo>
                      <a:pt x="9477" y="5157"/>
                    </a:lnTo>
                    <a:lnTo>
                      <a:pt x="9477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84" name="Google Shape;1384;p25"/>
              <p:cNvSpPr/>
              <p:nvPr/>
            </p:nvSpPr>
            <p:spPr>
              <a:xfrm>
                <a:off x="5733375" y="2452425"/>
                <a:ext cx="2369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477" h="5157" fill="none" extrusionOk="0">
                    <a:moveTo>
                      <a:pt x="9477" y="1"/>
                    </a:moveTo>
                    <a:lnTo>
                      <a:pt x="9477" y="5157"/>
                    </a:lnTo>
                    <a:lnTo>
                      <a:pt x="0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85" name="Google Shape;1385;p25"/>
              <p:cNvSpPr/>
              <p:nvPr/>
            </p:nvSpPr>
            <p:spPr>
              <a:xfrm>
                <a:off x="5850025" y="2386175"/>
                <a:ext cx="2405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621" h="7807" fill="none" extrusionOk="0">
                    <a:moveTo>
                      <a:pt x="0" y="5185"/>
                    </a:moveTo>
                    <a:lnTo>
                      <a:pt x="0" y="1"/>
                    </a:lnTo>
                    <a:lnTo>
                      <a:pt x="9621" y="1"/>
                    </a:lnTo>
                    <a:lnTo>
                      <a:pt x="9621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86" name="Google Shape;1386;p25"/>
              <p:cNvSpPr/>
              <p:nvPr/>
            </p:nvSpPr>
            <p:spPr>
              <a:xfrm>
                <a:off x="5726875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1" y="7807"/>
                    </a:moveTo>
                    <a:lnTo>
                      <a:pt x="1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87" name="Google Shape;1387;p25"/>
              <p:cNvSpPr/>
              <p:nvPr/>
            </p:nvSpPr>
            <p:spPr>
              <a:xfrm>
                <a:off x="6198550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0" y="5157"/>
                    </a:moveTo>
                    <a:lnTo>
                      <a:pt x="9592" y="5157"/>
                    </a:lnTo>
                    <a:lnTo>
                      <a:pt x="9592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88" name="Google Shape;1388;p25"/>
              <p:cNvSpPr/>
              <p:nvPr/>
            </p:nvSpPr>
            <p:spPr>
              <a:xfrm>
                <a:off x="6198550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9592" y="1"/>
                    </a:moveTo>
                    <a:lnTo>
                      <a:pt x="9592" y="5157"/>
                    </a:lnTo>
                    <a:lnTo>
                      <a:pt x="0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89" name="Google Shape;1389;p25"/>
              <p:cNvSpPr/>
              <p:nvPr/>
            </p:nvSpPr>
            <p:spPr>
              <a:xfrm>
                <a:off x="6318075" y="2386175"/>
                <a:ext cx="240550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622" h="7807" fill="none" extrusionOk="0">
                    <a:moveTo>
                      <a:pt x="1" y="5185"/>
                    </a:moveTo>
                    <a:lnTo>
                      <a:pt x="1" y="1"/>
                    </a:lnTo>
                    <a:lnTo>
                      <a:pt x="9621" y="1"/>
                    </a:lnTo>
                    <a:lnTo>
                      <a:pt x="9621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90" name="Google Shape;1390;p25"/>
              <p:cNvSpPr/>
              <p:nvPr/>
            </p:nvSpPr>
            <p:spPr>
              <a:xfrm>
                <a:off x="6194950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0" y="7807"/>
                    </a:moveTo>
                    <a:lnTo>
                      <a:pt x="0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91" name="Google Shape;1391;p25"/>
              <p:cNvSpPr/>
              <p:nvPr/>
            </p:nvSpPr>
            <p:spPr>
              <a:xfrm>
                <a:off x="1049825" y="2272400"/>
                <a:ext cx="55088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20352" h="1" fill="none" extrusionOk="0">
                    <a:moveTo>
                      <a:pt x="1" y="1"/>
                    </a:moveTo>
                    <a:lnTo>
                      <a:pt x="220351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92" name="Google Shape;1392;p25"/>
              <p:cNvSpPr/>
              <p:nvPr/>
            </p:nvSpPr>
            <p:spPr>
              <a:xfrm>
                <a:off x="1049825" y="2692225"/>
                <a:ext cx="55088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20352" h="1" fill="none" extrusionOk="0">
                    <a:moveTo>
                      <a:pt x="1" y="0"/>
                    </a:moveTo>
                    <a:lnTo>
                      <a:pt x="220351" y="0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393" name="Google Shape;1393;p25"/>
          <p:cNvGrpSpPr/>
          <p:nvPr/>
        </p:nvGrpSpPr>
        <p:grpSpPr>
          <a:xfrm>
            <a:off x="3400800" y="0"/>
            <a:ext cx="2342400" cy="5156703"/>
            <a:chOff x="3400800" y="0"/>
            <a:chExt cx="2342400" cy="5156703"/>
          </a:xfrm>
        </p:grpSpPr>
        <p:sp>
          <p:nvSpPr>
            <p:cNvPr id="1394" name="Google Shape;1394;p25"/>
            <p:cNvSpPr/>
            <p:nvPr/>
          </p:nvSpPr>
          <p:spPr>
            <a:xfrm>
              <a:off x="3400800" y="0"/>
              <a:ext cx="2342400" cy="119100"/>
            </a:xfrm>
            <a:prstGeom prst="rect">
              <a:avLst/>
            </a:prstGeom>
            <a:solidFill>
              <a:srgbClr val="D9CE99">
                <a:alpha val="57254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5" name="Google Shape;1395;p25"/>
            <p:cNvSpPr/>
            <p:nvPr/>
          </p:nvSpPr>
          <p:spPr>
            <a:xfrm>
              <a:off x="3400800" y="5037603"/>
              <a:ext cx="2342400" cy="119100"/>
            </a:xfrm>
            <a:prstGeom prst="rect">
              <a:avLst/>
            </a:prstGeom>
            <a:solidFill>
              <a:srgbClr val="D9CE99">
                <a:alpha val="57254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1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7" name="Google Shape;1397;p26"/>
          <p:cNvSpPr txBox="1">
            <a:spLocks noGrp="1"/>
          </p:cNvSpPr>
          <p:nvPr>
            <p:ph type="title"/>
          </p:nvPr>
        </p:nvSpPr>
        <p:spPr>
          <a:xfrm>
            <a:off x="1515900" y="1507200"/>
            <a:ext cx="6112200" cy="212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5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grpSp>
        <p:nvGrpSpPr>
          <p:cNvPr id="1398" name="Google Shape;1398;p26"/>
          <p:cNvGrpSpPr/>
          <p:nvPr/>
        </p:nvGrpSpPr>
        <p:grpSpPr>
          <a:xfrm>
            <a:off x="112612" y="-1797238"/>
            <a:ext cx="8918641" cy="8737976"/>
            <a:chOff x="112612" y="-1797238"/>
            <a:chExt cx="8918641" cy="8737976"/>
          </a:xfrm>
        </p:grpSpPr>
        <p:grpSp>
          <p:nvGrpSpPr>
            <p:cNvPr id="1399" name="Google Shape;1399;p26"/>
            <p:cNvGrpSpPr/>
            <p:nvPr/>
          </p:nvGrpSpPr>
          <p:grpSpPr>
            <a:xfrm rot="-5400000">
              <a:off x="5586707" y="1159442"/>
              <a:ext cx="6401226" cy="487866"/>
              <a:chOff x="1049825" y="2272400"/>
              <a:chExt cx="5508800" cy="419850"/>
            </a:xfrm>
          </p:grpSpPr>
          <p:sp>
            <p:nvSpPr>
              <p:cNvPr id="1400" name="Google Shape;1400;p26"/>
              <p:cNvSpPr/>
              <p:nvPr/>
            </p:nvSpPr>
            <p:spPr>
              <a:xfrm>
                <a:off x="1055600" y="2452425"/>
                <a:ext cx="2369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477" h="5157" fill="none" extrusionOk="0">
                    <a:moveTo>
                      <a:pt x="0" y="5157"/>
                    </a:moveTo>
                    <a:lnTo>
                      <a:pt x="9477" y="5157"/>
                    </a:lnTo>
                    <a:lnTo>
                      <a:pt x="9477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01" name="Google Shape;1401;p26"/>
              <p:cNvSpPr/>
              <p:nvPr/>
            </p:nvSpPr>
            <p:spPr>
              <a:xfrm>
                <a:off x="1055600" y="2452425"/>
                <a:ext cx="2369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477" h="5157" fill="none" extrusionOk="0">
                    <a:moveTo>
                      <a:pt x="9477" y="1"/>
                    </a:moveTo>
                    <a:lnTo>
                      <a:pt x="9477" y="5157"/>
                    </a:lnTo>
                    <a:lnTo>
                      <a:pt x="0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02" name="Google Shape;1402;p26"/>
              <p:cNvSpPr/>
              <p:nvPr/>
            </p:nvSpPr>
            <p:spPr>
              <a:xfrm>
                <a:off x="1175850" y="2386175"/>
                <a:ext cx="2369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477" h="7807" fill="none" extrusionOk="0">
                    <a:moveTo>
                      <a:pt x="0" y="5185"/>
                    </a:moveTo>
                    <a:lnTo>
                      <a:pt x="0" y="1"/>
                    </a:lnTo>
                    <a:lnTo>
                      <a:pt x="9477" y="1"/>
                    </a:lnTo>
                    <a:lnTo>
                      <a:pt x="9477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03" name="Google Shape;1403;p26"/>
              <p:cNvSpPr/>
              <p:nvPr/>
            </p:nvSpPr>
            <p:spPr>
              <a:xfrm>
                <a:off x="1049825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1" y="7807"/>
                    </a:moveTo>
                    <a:lnTo>
                      <a:pt x="1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04" name="Google Shape;1404;p26"/>
              <p:cNvSpPr/>
              <p:nvPr/>
            </p:nvSpPr>
            <p:spPr>
              <a:xfrm>
                <a:off x="1523650" y="2452425"/>
                <a:ext cx="236950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478" h="5157" fill="none" extrusionOk="0">
                    <a:moveTo>
                      <a:pt x="1" y="5157"/>
                    </a:moveTo>
                    <a:lnTo>
                      <a:pt x="9477" y="5157"/>
                    </a:lnTo>
                    <a:lnTo>
                      <a:pt x="9477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05" name="Google Shape;1405;p26"/>
              <p:cNvSpPr/>
              <p:nvPr/>
            </p:nvSpPr>
            <p:spPr>
              <a:xfrm>
                <a:off x="1523650" y="2452425"/>
                <a:ext cx="236950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478" h="5157" fill="none" extrusionOk="0">
                    <a:moveTo>
                      <a:pt x="9477" y="1"/>
                    </a:moveTo>
                    <a:lnTo>
                      <a:pt x="9477" y="5157"/>
                    </a:lnTo>
                    <a:lnTo>
                      <a:pt x="1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06" name="Google Shape;1406;p26"/>
              <p:cNvSpPr/>
              <p:nvPr/>
            </p:nvSpPr>
            <p:spPr>
              <a:xfrm>
                <a:off x="1640325" y="2386175"/>
                <a:ext cx="2405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621" h="7807" fill="none" extrusionOk="0">
                    <a:moveTo>
                      <a:pt x="0" y="5185"/>
                    </a:moveTo>
                    <a:lnTo>
                      <a:pt x="0" y="1"/>
                    </a:lnTo>
                    <a:lnTo>
                      <a:pt x="9621" y="1"/>
                    </a:lnTo>
                    <a:lnTo>
                      <a:pt x="9621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07" name="Google Shape;1407;p26"/>
              <p:cNvSpPr/>
              <p:nvPr/>
            </p:nvSpPr>
            <p:spPr>
              <a:xfrm>
                <a:off x="1517900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0" y="7807"/>
                    </a:moveTo>
                    <a:lnTo>
                      <a:pt x="0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08" name="Google Shape;1408;p26"/>
              <p:cNvSpPr/>
              <p:nvPr/>
            </p:nvSpPr>
            <p:spPr>
              <a:xfrm>
                <a:off x="1988850" y="2452425"/>
                <a:ext cx="239800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2" h="5157" fill="none" extrusionOk="0">
                    <a:moveTo>
                      <a:pt x="0" y="5157"/>
                    </a:moveTo>
                    <a:lnTo>
                      <a:pt x="9592" y="5157"/>
                    </a:lnTo>
                    <a:lnTo>
                      <a:pt x="9592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09" name="Google Shape;1409;p26"/>
              <p:cNvSpPr/>
              <p:nvPr/>
            </p:nvSpPr>
            <p:spPr>
              <a:xfrm>
                <a:off x="1988850" y="2452425"/>
                <a:ext cx="239800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2" h="5157" fill="none" extrusionOk="0">
                    <a:moveTo>
                      <a:pt x="9592" y="1"/>
                    </a:moveTo>
                    <a:lnTo>
                      <a:pt x="9592" y="5157"/>
                    </a:lnTo>
                    <a:lnTo>
                      <a:pt x="0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10" name="Google Shape;1410;p26"/>
              <p:cNvSpPr/>
              <p:nvPr/>
            </p:nvSpPr>
            <p:spPr>
              <a:xfrm>
                <a:off x="2108375" y="2386175"/>
                <a:ext cx="240550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622" h="7807" fill="none" extrusionOk="0">
                    <a:moveTo>
                      <a:pt x="1" y="5185"/>
                    </a:moveTo>
                    <a:lnTo>
                      <a:pt x="1" y="1"/>
                    </a:lnTo>
                    <a:lnTo>
                      <a:pt x="9621" y="1"/>
                    </a:lnTo>
                    <a:lnTo>
                      <a:pt x="9621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11" name="Google Shape;1411;p26"/>
              <p:cNvSpPr/>
              <p:nvPr/>
            </p:nvSpPr>
            <p:spPr>
              <a:xfrm>
                <a:off x="1985950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1" y="7807"/>
                    </a:moveTo>
                    <a:lnTo>
                      <a:pt x="1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12" name="Google Shape;1412;p26"/>
              <p:cNvSpPr/>
              <p:nvPr/>
            </p:nvSpPr>
            <p:spPr>
              <a:xfrm>
                <a:off x="2456900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1" y="5157"/>
                    </a:moveTo>
                    <a:lnTo>
                      <a:pt x="9593" y="5157"/>
                    </a:lnTo>
                    <a:lnTo>
                      <a:pt x="9593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13" name="Google Shape;1413;p26"/>
              <p:cNvSpPr/>
              <p:nvPr/>
            </p:nvSpPr>
            <p:spPr>
              <a:xfrm>
                <a:off x="2456900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9593" y="1"/>
                    </a:moveTo>
                    <a:lnTo>
                      <a:pt x="9593" y="5157"/>
                    </a:lnTo>
                    <a:lnTo>
                      <a:pt x="1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14" name="Google Shape;1414;p26"/>
              <p:cNvSpPr/>
              <p:nvPr/>
            </p:nvSpPr>
            <p:spPr>
              <a:xfrm>
                <a:off x="2576450" y="2386175"/>
                <a:ext cx="2405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621" h="7807" fill="none" extrusionOk="0">
                    <a:moveTo>
                      <a:pt x="0" y="5185"/>
                    </a:moveTo>
                    <a:lnTo>
                      <a:pt x="0" y="1"/>
                    </a:lnTo>
                    <a:lnTo>
                      <a:pt x="9621" y="1"/>
                    </a:lnTo>
                    <a:lnTo>
                      <a:pt x="9621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15" name="Google Shape;1415;p26"/>
              <p:cNvSpPr/>
              <p:nvPr/>
            </p:nvSpPr>
            <p:spPr>
              <a:xfrm>
                <a:off x="2454025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1" y="7807"/>
                    </a:moveTo>
                    <a:lnTo>
                      <a:pt x="1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16" name="Google Shape;1416;p26"/>
              <p:cNvSpPr/>
              <p:nvPr/>
            </p:nvSpPr>
            <p:spPr>
              <a:xfrm>
                <a:off x="2924975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0" y="5157"/>
                    </a:moveTo>
                    <a:lnTo>
                      <a:pt x="9592" y="5157"/>
                    </a:lnTo>
                    <a:lnTo>
                      <a:pt x="9592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17" name="Google Shape;1417;p26"/>
              <p:cNvSpPr/>
              <p:nvPr/>
            </p:nvSpPr>
            <p:spPr>
              <a:xfrm>
                <a:off x="2924975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9592" y="1"/>
                    </a:moveTo>
                    <a:lnTo>
                      <a:pt x="9592" y="5157"/>
                    </a:lnTo>
                    <a:lnTo>
                      <a:pt x="0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18" name="Google Shape;1418;p26"/>
              <p:cNvSpPr/>
              <p:nvPr/>
            </p:nvSpPr>
            <p:spPr>
              <a:xfrm>
                <a:off x="3044500" y="2386175"/>
                <a:ext cx="240550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622" h="7807" fill="none" extrusionOk="0">
                    <a:moveTo>
                      <a:pt x="1" y="5185"/>
                    </a:moveTo>
                    <a:lnTo>
                      <a:pt x="1" y="1"/>
                    </a:lnTo>
                    <a:lnTo>
                      <a:pt x="9621" y="1"/>
                    </a:lnTo>
                    <a:lnTo>
                      <a:pt x="9621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19" name="Google Shape;1419;p26"/>
              <p:cNvSpPr/>
              <p:nvPr/>
            </p:nvSpPr>
            <p:spPr>
              <a:xfrm>
                <a:off x="2922100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0" y="7807"/>
                    </a:moveTo>
                    <a:lnTo>
                      <a:pt x="0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20" name="Google Shape;1420;p26"/>
              <p:cNvSpPr/>
              <p:nvPr/>
            </p:nvSpPr>
            <p:spPr>
              <a:xfrm>
                <a:off x="3393025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1" y="5157"/>
                    </a:moveTo>
                    <a:lnTo>
                      <a:pt x="9593" y="5157"/>
                    </a:lnTo>
                    <a:lnTo>
                      <a:pt x="9593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21" name="Google Shape;1421;p26"/>
              <p:cNvSpPr/>
              <p:nvPr/>
            </p:nvSpPr>
            <p:spPr>
              <a:xfrm>
                <a:off x="3393025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9593" y="1"/>
                    </a:moveTo>
                    <a:lnTo>
                      <a:pt x="9593" y="5157"/>
                    </a:lnTo>
                    <a:lnTo>
                      <a:pt x="1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22" name="Google Shape;1422;p26"/>
              <p:cNvSpPr/>
              <p:nvPr/>
            </p:nvSpPr>
            <p:spPr>
              <a:xfrm>
                <a:off x="3512575" y="2386175"/>
                <a:ext cx="2405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621" h="7807" fill="none" extrusionOk="0">
                    <a:moveTo>
                      <a:pt x="0" y="5185"/>
                    </a:moveTo>
                    <a:lnTo>
                      <a:pt x="0" y="1"/>
                    </a:lnTo>
                    <a:lnTo>
                      <a:pt x="9621" y="1"/>
                    </a:lnTo>
                    <a:lnTo>
                      <a:pt x="9621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23" name="Google Shape;1423;p26"/>
              <p:cNvSpPr/>
              <p:nvPr/>
            </p:nvSpPr>
            <p:spPr>
              <a:xfrm>
                <a:off x="3390150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1" y="7807"/>
                    </a:moveTo>
                    <a:lnTo>
                      <a:pt x="1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24" name="Google Shape;1424;p26"/>
              <p:cNvSpPr/>
              <p:nvPr/>
            </p:nvSpPr>
            <p:spPr>
              <a:xfrm>
                <a:off x="3861100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1" y="5157"/>
                    </a:moveTo>
                    <a:lnTo>
                      <a:pt x="9592" y="5157"/>
                    </a:lnTo>
                    <a:lnTo>
                      <a:pt x="9592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25" name="Google Shape;1425;p26"/>
              <p:cNvSpPr/>
              <p:nvPr/>
            </p:nvSpPr>
            <p:spPr>
              <a:xfrm>
                <a:off x="3861100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9592" y="1"/>
                    </a:moveTo>
                    <a:lnTo>
                      <a:pt x="9592" y="5157"/>
                    </a:lnTo>
                    <a:lnTo>
                      <a:pt x="1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26" name="Google Shape;1426;p26"/>
              <p:cNvSpPr/>
              <p:nvPr/>
            </p:nvSpPr>
            <p:spPr>
              <a:xfrm>
                <a:off x="3980650" y="2386175"/>
                <a:ext cx="2405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621" h="7807" fill="none" extrusionOk="0">
                    <a:moveTo>
                      <a:pt x="0" y="5185"/>
                    </a:moveTo>
                    <a:lnTo>
                      <a:pt x="0" y="1"/>
                    </a:lnTo>
                    <a:lnTo>
                      <a:pt x="9621" y="1"/>
                    </a:lnTo>
                    <a:lnTo>
                      <a:pt x="9621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27" name="Google Shape;1427;p26"/>
              <p:cNvSpPr/>
              <p:nvPr/>
            </p:nvSpPr>
            <p:spPr>
              <a:xfrm>
                <a:off x="3858225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0" y="7807"/>
                    </a:moveTo>
                    <a:lnTo>
                      <a:pt x="0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28" name="Google Shape;1428;p26"/>
              <p:cNvSpPr/>
              <p:nvPr/>
            </p:nvSpPr>
            <p:spPr>
              <a:xfrm>
                <a:off x="4329175" y="2452425"/>
                <a:ext cx="239800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2" h="5157" fill="none" extrusionOk="0">
                    <a:moveTo>
                      <a:pt x="0" y="5157"/>
                    </a:moveTo>
                    <a:lnTo>
                      <a:pt x="9592" y="5157"/>
                    </a:lnTo>
                    <a:lnTo>
                      <a:pt x="9592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29" name="Google Shape;1429;p26"/>
              <p:cNvSpPr/>
              <p:nvPr/>
            </p:nvSpPr>
            <p:spPr>
              <a:xfrm>
                <a:off x="4329175" y="2452425"/>
                <a:ext cx="239800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2" h="5157" fill="none" extrusionOk="0">
                    <a:moveTo>
                      <a:pt x="9592" y="1"/>
                    </a:moveTo>
                    <a:lnTo>
                      <a:pt x="9592" y="5157"/>
                    </a:lnTo>
                    <a:lnTo>
                      <a:pt x="0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30" name="Google Shape;1430;p26"/>
              <p:cNvSpPr/>
              <p:nvPr/>
            </p:nvSpPr>
            <p:spPr>
              <a:xfrm>
                <a:off x="4448700" y="2386175"/>
                <a:ext cx="240550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622" h="7807" fill="none" extrusionOk="0">
                    <a:moveTo>
                      <a:pt x="1" y="5185"/>
                    </a:moveTo>
                    <a:lnTo>
                      <a:pt x="1" y="1"/>
                    </a:lnTo>
                    <a:lnTo>
                      <a:pt x="9621" y="1"/>
                    </a:lnTo>
                    <a:lnTo>
                      <a:pt x="9621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31" name="Google Shape;1431;p26"/>
              <p:cNvSpPr/>
              <p:nvPr/>
            </p:nvSpPr>
            <p:spPr>
              <a:xfrm>
                <a:off x="4322675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1" y="7807"/>
                    </a:moveTo>
                    <a:lnTo>
                      <a:pt x="1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32" name="Google Shape;1432;p26"/>
              <p:cNvSpPr/>
              <p:nvPr/>
            </p:nvSpPr>
            <p:spPr>
              <a:xfrm>
                <a:off x="4797225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1" y="5157"/>
                    </a:moveTo>
                    <a:lnTo>
                      <a:pt x="9593" y="5157"/>
                    </a:lnTo>
                    <a:lnTo>
                      <a:pt x="9593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33" name="Google Shape;1433;p26"/>
              <p:cNvSpPr/>
              <p:nvPr/>
            </p:nvSpPr>
            <p:spPr>
              <a:xfrm>
                <a:off x="4797225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9593" y="1"/>
                    </a:moveTo>
                    <a:lnTo>
                      <a:pt x="9593" y="5157"/>
                    </a:lnTo>
                    <a:lnTo>
                      <a:pt x="1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34" name="Google Shape;1434;p26"/>
              <p:cNvSpPr/>
              <p:nvPr/>
            </p:nvSpPr>
            <p:spPr>
              <a:xfrm>
                <a:off x="4916775" y="2386175"/>
                <a:ext cx="2405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621" h="7807" fill="none" extrusionOk="0">
                    <a:moveTo>
                      <a:pt x="0" y="5185"/>
                    </a:moveTo>
                    <a:lnTo>
                      <a:pt x="0" y="1"/>
                    </a:lnTo>
                    <a:lnTo>
                      <a:pt x="9621" y="1"/>
                    </a:lnTo>
                    <a:lnTo>
                      <a:pt x="9621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35" name="Google Shape;1435;p26"/>
              <p:cNvSpPr/>
              <p:nvPr/>
            </p:nvSpPr>
            <p:spPr>
              <a:xfrm>
                <a:off x="4790750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1" y="7807"/>
                    </a:moveTo>
                    <a:lnTo>
                      <a:pt x="1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36" name="Google Shape;1436;p26"/>
              <p:cNvSpPr/>
              <p:nvPr/>
            </p:nvSpPr>
            <p:spPr>
              <a:xfrm>
                <a:off x="5265300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0" y="5157"/>
                    </a:moveTo>
                    <a:lnTo>
                      <a:pt x="9592" y="5157"/>
                    </a:lnTo>
                    <a:lnTo>
                      <a:pt x="9592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37" name="Google Shape;1437;p26"/>
              <p:cNvSpPr/>
              <p:nvPr/>
            </p:nvSpPr>
            <p:spPr>
              <a:xfrm>
                <a:off x="5265300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9592" y="1"/>
                    </a:moveTo>
                    <a:lnTo>
                      <a:pt x="9592" y="5157"/>
                    </a:lnTo>
                    <a:lnTo>
                      <a:pt x="0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38" name="Google Shape;1438;p26"/>
              <p:cNvSpPr/>
              <p:nvPr/>
            </p:nvSpPr>
            <p:spPr>
              <a:xfrm>
                <a:off x="5384825" y="2386175"/>
                <a:ext cx="23767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507" h="7807" fill="none" extrusionOk="0">
                    <a:moveTo>
                      <a:pt x="1" y="5185"/>
                    </a:moveTo>
                    <a:lnTo>
                      <a:pt x="1" y="1"/>
                    </a:lnTo>
                    <a:lnTo>
                      <a:pt x="9506" y="1"/>
                    </a:lnTo>
                    <a:lnTo>
                      <a:pt x="9506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39" name="Google Shape;1439;p26"/>
              <p:cNvSpPr/>
              <p:nvPr/>
            </p:nvSpPr>
            <p:spPr>
              <a:xfrm>
                <a:off x="5258825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0" y="7807"/>
                    </a:moveTo>
                    <a:lnTo>
                      <a:pt x="0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40" name="Google Shape;1440;p26"/>
              <p:cNvSpPr/>
              <p:nvPr/>
            </p:nvSpPr>
            <p:spPr>
              <a:xfrm>
                <a:off x="5733375" y="2452425"/>
                <a:ext cx="2369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477" h="5157" fill="none" extrusionOk="0">
                    <a:moveTo>
                      <a:pt x="0" y="5157"/>
                    </a:moveTo>
                    <a:lnTo>
                      <a:pt x="9477" y="5157"/>
                    </a:lnTo>
                    <a:lnTo>
                      <a:pt x="9477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41" name="Google Shape;1441;p26"/>
              <p:cNvSpPr/>
              <p:nvPr/>
            </p:nvSpPr>
            <p:spPr>
              <a:xfrm>
                <a:off x="5733375" y="2452425"/>
                <a:ext cx="2369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477" h="5157" fill="none" extrusionOk="0">
                    <a:moveTo>
                      <a:pt x="9477" y="1"/>
                    </a:moveTo>
                    <a:lnTo>
                      <a:pt x="9477" y="5157"/>
                    </a:lnTo>
                    <a:lnTo>
                      <a:pt x="0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42" name="Google Shape;1442;p26"/>
              <p:cNvSpPr/>
              <p:nvPr/>
            </p:nvSpPr>
            <p:spPr>
              <a:xfrm>
                <a:off x="5850025" y="2386175"/>
                <a:ext cx="2405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621" h="7807" fill="none" extrusionOk="0">
                    <a:moveTo>
                      <a:pt x="0" y="5185"/>
                    </a:moveTo>
                    <a:lnTo>
                      <a:pt x="0" y="1"/>
                    </a:lnTo>
                    <a:lnTo>
                      <a:pt x="9621" y="1"/>
                    </a:lnTo>
                    <a:lnTo>
                      <a:pt x="9621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43" name="Google Shape;1443;p26"/>
              <p:cNvSpPr/>
              <p:nvPr/>
            </p:nvSpPr>
            <p:spPr>
              <a:xfrm>
                <a:off x="5726875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1" y="7807"/>
                    </a:moveTo>
                    <a:lnTo>
                      <a:pt x="1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44" name="Google Shape;1444;p26"/>
              <p:cNvSpPr/>
              <p:nvPr/>
            </p:nvSpPr>
            <p:spPr>
              <a:xfrm>
                <a:off x="6198550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0" y="5157"/>
                    </a:moveTo>
                    <a:lnTo>
                      <a:pt x="9592" y="5157"/>
                    </a:lnTo>
                    <a:lnTo>
                      <a:pt x="9592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45" name="Google Shape;1445;p26"/>
              <p:cNvSpPr/>
              <p:nvPr/>
            </p:nvSpPr>
            <p:spPr>
              <a:xfrm>
                <a:off x="6198550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9592" y="1"/>
                    </a:moveTo>
                    <a:lnTo>
                      <a:pt x="9592" y="5157"/>
                    </a:lnTo>
                    <a:lnTo>
                      <a:pt x="0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46" name="Google Shape;1446;p26"/>
              <p:cNvSpPr/>
              <p:nvPr/>
            </p:nvSpPr>
            <p:spPr>
              <a:xfrm>
                <a:off x="6318075" y="2386175"/>
                <a:ext cx="240550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622" h="7807" fill="none" extrusionOk="0">
                    <a:moveTo>
                      <a:pt x="1" y="5185"/>
                    </a:moveTo>
                    <a:lnTo>
                      <a:pt x="1" y="1"/>
                    </a:lnTo>
                    <a:lnTo>
                      <a:pt x="9621" y="1"/>
                    </a:lnTo>
                    <a:lnTo>
                      <a:pt x="9621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47" name="Google Shape;1447;p26"/>
              <p:cNvSpPr/>
              <p:nvPr/>
            </p:nvSpPr>
            <p:spPr>
              <a:xfrm>
                <a:off x="6194950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0" y="7807"/>
                    </a:moveTo>
                    <a:lnTo>
                      <a:pt x="0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48" name="Google Shape;1448;p26"/>
              <p:cNvSpPr/>
              <p:nvPr/>
            </p:nvSpPr>
            <p:spPr>
              <a:xfrm>
                <a:off x="1049825" y="2272400"/>
                <a:ext cx="55088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20352" h="1" fill="none" extrusionOk="0">
                    <a:moveTo>
                      <a:pt x="1" y="1"/>
                    </a:moveTo>
                    <a:lnTo>
                      <a:pt x="220351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49" name="Google Shape;1449;p26"/>
              <p:cNvSpPr/>
              <p:nvPr/>
            </p:nvSpPr>
            <p:spPr>
              <a:xfrm>
                <a:off x="1049825" y="2692225"/>
                <a:ext cx="55088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20352" h="1" fill="none" extrusionOk="0">
                    <a:moveTo>
                      <a:pt x="1" y="0"/>
                    </a:moveTo>
                    <a:lnTo>
                      <a:pt x="220351" y="0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450" name="Google Shape;1450;p26"/>
            <p:cNvGrpSpPr/>
            <p:nvPr/>
          </p:nvGrpSpPr>
          <p:grpSpPr>
            <a:xfrm rot="-5400000">
              <a:off x="-2844068" y="3496192"/>
              <a:ext cx="6401226" cy="487866"/>
              <a:chOff x="1049825" y="2272400"/>
              <a:chExt cx="5508800" cy="419850"/>
            </a:xfrm>
          </p:grpSpPr>
          <p:sp>
            <p:nvSpPr>
              <p:cNvPr id="1451" name="Google Shape;1451;p26"/>
              <p:cNvSpPr/>
              <p:nvPr/>
            </p:nvSpPr>
            <p:spPr>
              <a:xfrm>
                <a:off x="1055600" y="2452425"/>
                <a:ext cx="2369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477" h="5157" fill="none" extrusionOk="0">
                    <a:moveTo>
                      <a:pt x="0" y="5157"/>
                    </a:moveTo>
                    <a:lnTo>
                      <a:pt x="9477" y="5157"/>
                    </a:lnTo>
                    <a:lnTo>
                      <a:pt x="9477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52" name="Google Shape;1452;p26"/>
              <p:cNvSpPr/>
              <p:nvPr/>
            </p:nvSpPr>
            <p:spPr>
              <a:xfrm>
                <a:off x="1055600" y="2452425"/>
                <a:ext cx="2369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477" h="5157" fill="none" extrusionOk="0">
                    <a:moveTo>
                      <a:pt x="9477" y="1"/>
                    </a:moveTo>
                    <a:lnTo>
                      <a:pt x="9477" y="5157"/>
                    </a:lnTo>
                    <a:lnTo>
                      <a:pt x="0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53" name="Google Shape;1453;p26"/>
              <p:cNvSpPr/>
              <p:nvPr/>
            </p:nvSpPr>
            <p:spPr>
              <a:xfrm>
                <a:off x="1175850" y="2386175"/>
                <a:ext cx="2369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477" h="7807" fill="none" extrusionOk="0">
                    <a:moveTo>
                      <a:pt x="0" y="5185"/>
                    </a:moveTo>
                    <a:lnTo>
                      <a:pt x="0" y="1"/>
                    </a:lnTo>
                    <a:lnTo>
                      <a:pt x="9477" y="1"/>
                    </a:lnTo>
                    <a:lnTo>
                      <a:pt x="9477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54" name="Google Shape;1454;p26"/>
              <p:cNvSpPr/>
              <p:nvPr/>
            </p:nvSpPr>
            <p:spPr>
              <a:xfrm>
                <a:off x="1049825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1" y="7807"/>
                    </a:moveTo>
                    <a:lnTo>
                      <a:pt x="1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55" name="Google Shape;1455;p26"/>
              <p:cNvSpPr/>
              <p:nvPr/>
            </p:nvSpPr>
            <p:spPr>
              <a:xfrm>
                <a:off x="1523650" y="2452425"/>
                <a:ext cx="236950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478" h="5157" fill="none" extrusionOk="0">
                    <a:moveTo>
                      <a:pt x="1" y="5157"/>
                    </a:moveTo>
                    <a:lnTo>
                      <a:pt x="9477" y="5157"/>
                    </a:lnTo>
                    <a:lnTo>
                      <a:pt x="9477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56" name="Google Shape;1456;p26"/>
              <p:cNvSpPr/>
              <p:nvPr/>
            </p:nvSpPr>
            <p:spPr>
              <a:xfrm>
                <a:off x="1523650" y="2452425"/>
                <a:ext cx="236950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478" h="5157" fill="none" extrusionOk="0">
                    <a:moveTo>
                      <a:pt x="9477" y="1"/>
                    </a:moveTo>
                    <a:lnTo>
                      <a:pt x="9477" y="5157"/>
                    </a:lnTo>
                    <a:lnTo>
                      <a:pt x="1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57" name="Google Shape;1457;p26"/>
              <p:cNvSpPr/>
              <p:nvPr/>
            </p:nvSpPr>
            <p:spPr>
              <a:xfrm>
                <a:off x="1640325" y="2386175"/>
                <a:ext cx="2405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621" h="7807" fill="none" extrusionOk="0">
                    <a:moveTo>
                      <a:pt x="0" y="5185"/>
                    </a:moveTo>
                    <a:lnTo>
                      <a:pt x="0" y="1"/>
                    </a:lnTo>
                    <a:lnTo>
                      <a:pt x="9621" y="1"/>
                    </a:lnTo>
                    <a:lnTo>
                      <a:pt x="9621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58" name="Google Shape;1458;p26"/>
              <p:cNvSpPr/>
              <p:nvPr/>
            </p:nvSpPr>
            <p:spPr>
              <a:xfrm>
                <a:off x="1517900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0" y="7807"/>
                    </a:moveTo>
                    <a:lnTo>
                      <a:pt x="0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59" name="Google Shape;1459;p26"/>
              <p:cNvSpPr/>
              <p:nvPr/>
            </p:nvSpPr>
            <p:spPr>
              <a:xfrm>
                <a:off x="1988850" y="2452425"/>
                <a:ext cx="239800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2" h="5157" fill="none" extrusionOk="0">
                    <a:moveTo>
                      <a:pt x="0" y="5157"/>
                    </a:moveTo>
                    <a:lnTo>
                      <a:pt x="9592" y="5157"/>
                    </a:lnTo>
                    <a:lnTo>
                      <a:pt x="9592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60" name="Google Shape;1460;p26"/>
              <p:cNvSpPr/>
              <p:nvPr/>
            </p:nvSpPr>
            <p:spPr>
              <a:xfrm>
                <a:off x="1988850" y="2452425"/>
                <a:ext cx="239800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2" h="5157" fill="none" extrusionOk="0">
                    <a:moveTo>
                      <a:pt x="9592" y="1"/>
                    </a:moveTo>
                    <a:lnTo>
                      <a:pt x="9592" y="5157"/>
                    </a:lnTo>
                    <a:lnTo>
                      <a:pt x="0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61" name="Google Shape;1461;p26"/>
              <p:cNvSpPr/>
              <p:nvPr/>
            </p:nvSpPr>
            <p:spPr>
              <a:xfrm>
                <a:off x="2108375" y="2386175"/>
                <a:ext cx="240550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622" h="7807" fill="none" extrusionOk="0">
                    <a:moveTo>
                      <a:pt x="1" y="5185"/>
                    </a:moveTo>
                    <a:lnTo>
                      <a:pt x="1" y="1"/>
                    </a:lnTo>
                    <a:lnTo>
                      <a:pt x="9621" y="1"/>
                    </a:lnTo>
                    <a:lnTo>
                      <a:pt x="9621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62" name="Google Shape;1462;p26"/>
              <p:cNvSpPr/>
              <p:nvPr/>
            </p:nvSpPr>
            <p:spPr>
              <a:xfrm>
                <a:off x="1985950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1" y="7807"/>
                    </a:moveTo>
                    <a:lnTo>
                      <a:pt x="1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63" name="Google Shape;1463;p26"/>
              <p:cNvSpPr/>
              <p:nvPr/>
            </p:nvSpPr>
            <p:spPr>
              <a:xfrm>
                <a:off x="2456900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1" y="5157"/>
                    </a:moveTo>
                    <a:lnTo>
                      <a:pt x="9593" y="5157"/>
                    </a:lnTo>
                    <a:lnTo>
                      <a:pt x="9593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64" name="Google Shape;1464;p26"/>
              <p:cNvSpPr/>
              <p:nvPr/>
            </p:nvSpPr>
            <p:spPr>
              <a:xfrm>
                <a:off x="2456900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9593" y="1"/>
                    </a:moveTo>
                    <a:lnTo>
                      <a:pt x="9593" y="5157"/>
                    </a:lnTo>
                    <a:lnTo>
                      <a:pt x="1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65" name="Google Shape;1465;p26"/>
              <p:cNvSpPr/>
              <p:nvPr/>
            </p:nvSpPr>
            <p:spPr>
              <a:xfrm>
                <a:off x="2576450" y="2386175"/>
                <a:ext cx="2405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621" h="7807" fill="none" extrusionOk="0">
                    <a:moveTo>
                      <a:pt x="0" y="5185"/>
                    </a:moveTo>
                    <a:lnTo>
                      <a:pt x="0" y="1"/>
                    </a:lnTo>
                    <a:lnTo>
                      <a:pt x="9621" y="1"/>
                    </a:lnTo>
                    <a:lnTo>
                      <a:pt x="9621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66" name="Google Shape;1466;p26"/>
              <p:cNvSpPr/>
              <p:nvPr/>
            </p:nvSpPr>
            <p:spPr>
              <a:xfrm>
                <a:off x="2454025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1" y="7807"/>
                    </a:moveTo>
                    <a:lnTo>
                      <a:pt x="1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67" name="Google Shape;1467;p26"/>
              <p:cNvSpPr/>
              <p:nvPr/>
            </p:nvSpPr>
            <p:spPr>
              <a:xfrm>
                <a:off x="2924975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0" y="5157"/>
                    </a:moveTo>
                    <a:lnTo>
                      <a:pt x="9592" y="5157"/>
                    </a:lnTo>
                    <a:lnTo>
                      <a:pt x="9592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68" name="Google Shape;1468;p26"/>
              <p:cNvSpPr/>
              <p:nvPr/>
            </p:nvSpPr>
            <p:spPr>
              <a:xfrm>
                <a:off x="2924975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9592" y="1"/>
                    </a:moveTo>
                    <a:lnTo>
                      <a:pt x="9592" y="5157"/>
                    </a:lnTo>
                    <a:lnTo>
                      <a:pt x="0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69" name="Google Shape;1469;p26"/>
              <p:cNvSpPr/>
              <p:nvPr/>
            </p:nvSpPr>
            <p:spPr>
              <a:xfrm>
                <a:off x="3044500" y="2386175"/>
                <a:ext cx="240550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622" h="7807" fill="none" extrusionOk="0">
                    <a:moveTo>
                      <a:pt x="1" y="5185"/>
                    </a:moveTo>
                    <a:lnTo>
                      <a:pt x="1" y="1"/>
                    </a:lnTo>
                    <a:lnTo>
                      <a:pt x="9621" y="1"/>
                    </a:lnTo>
                    <a:lnTo>
                      <a:pt x="9621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70" name="Google Shape;1470;p26"/>
              <p:cNvSpPr/>
              <p:nvPr/>
            </p:nvSpPr>
            <p:spPr>
              <a:xfrm>
                <a:off x="2922100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0" y="7807"/>
                    </a:moveTo>
                    <a:lnTo>
                      <a:pt x="0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71" name="Google Shape;1471;p26"/>
              <p:cNvSpPr/>
              <p:nvPr/>
            </p:nvSpPr>
            <p:spPr>
              <a:xfrm>
                <a:off x="3393025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1" y="5157"/>
                    </a:moveTo>
                    <a:lnTo>
                      <a:pt x="9593" y="5157"/>
                    </a:lnTo>
                    <a:lnTo>
                      <a:pt x="9593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72" name="Google Shape;1472;p26"/>
              <p:cNvSpPr/>
              <p:nvPr/>
            </p:nvSpPr>
            <p:spPr>
              <a:xfrm>
                <a:off x="3393025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9593" y="1"/>
                    </a:moveTo>
                    <a:lnTo>
                      <a:pt x="9593" y="5157"/>
                    </a:lnTo>
                    <a:lnTo>
                      <a:pt x="1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73" name="Google Shape;1473;p26"/>
              <p:cNvSpPr/>
              <p:nvPr/>
            </p:nvSpPr>
            <p:spPr>
              <a:xfrm>
                <a:off x="3512575" y="2386175"/>
                <a:ext cx="2405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621" h="7807" fill="none" extrusionOk="0">
                    <a:moveTo>
                      <a:pt x="0" y="5185"/>
                    </a:moveTo>
                    <a:lnTo>
                      <a:pt x="0" y="1"/>
                    </a:lnTo>
                    <a:lnTo>
                      <a:pt x="9621" y="1"/>
                    </a:lnTo>
                    <a:lnTo>
                      <a:pt x="9621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74" name="Google Shape;1474;p26"/>
              <p:cNvSpPr/>
              <p:nvPr/>
            </p:nvSpPr>
            <p:spPr>
              <a:xfrm>
                <a:off x="3390150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1" y="7807"/>
                    </a:moveTo>
                    <a:lnTo>
                      <a:pt x="1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75" name="Google Shape;1475;p26"/>
              <p:cNvSpPr/>
              <p:nvPr/>
            </p:nvSpPr>
            <p:spPr>
              <a:xfrm>
                <a:off x="3861100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1" y="5157"/>
                    </a:moveTo>
                    <a:lnTo>
                      <a:pt x="9592" y="5157"/>
                    </a:lnTo>
                    <a:lnTo>
                      <a:pt x="9592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76" name="Google Shape;1476;p26"/>
              <p:cNvSpPr/>
              <p:nvPr/>
            </p:nvSpPr>
            <p:spPr>
              <a:xfrm>
                <a:off x="3861100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9592" y="1"/>
                    </a:moveTo>
                    <a:lnTo>
                      <a:pt x="9592" y="5157"/>
                    </a:lnTo>
                    <a:lnTo>
                      <a:pt x="1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77" name="Google Shape;1477;p26"/>
              <p:cNvSpPr/>
              <p:nvPr/>
            </p:nvSpPr>
            <p:spPr>
              <a:xfrm>
                <a:off x="3980650" y="2386175"/>
                <a:ext cx="2405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621" h="7807" fill="none" extrusionOk="0">
                    <a:moveTo>
                      <a:pt x="0" y="5185"/>
                    </a:moveTo>
                    <a:lnTo>
                      <a:pt x="0" y="1"/>
                    </a:lnTo>
                    <a:lnTo>
                      <a:pt x="9621" y="1"/>
                    </a:lnTo>
                    <a:lnTo>
                      <a:pt x="9621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78" name="Google Shape;1478;p26"/>
              <p:cNvSpPr/>
              <p:nvPr/>
            </p:nvSpPr>
            <p:spPr>
              <a:xfrm>
                <a:off x="3858225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0" y="7807"/>
                    </a:moveTo>
                    <a:lnTo>
                      <a:pt x="0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79" name="Google Shape;1479;p26"/>
              <p:cNvSpPr/>
              <p:nvPr/>
            </p:nvSpPr>
            <p:spPr>
              <a:xfrm>
                <a:off x="4329175" y="2452425"/>
                <a:ext cx="239800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2" h="5157" fill="none" extrusionOk="0">
                    <a:moveTo>
                      <a:pt x="0" y="5157"/>
                    </a:moveTo>
                    <a:lnTo>
                      <a:pt x="9592" y="5157"/>
                    </a:lnTo>
                    <a:lnTo>
                      <a:pt x="9592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80" name="Google Shape;1480;p26"/>
              <p:cNvSpPr/>
              <p:nvPr/>
            </p:nvSpPr>
            <p:spPr>
              <a:xfrm>
                <a:off x="4329175" y="2452425"/>
                <a:ext cx="239800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2" h="5157" fill="none" extrusionOk="0">
                    <a:moveTo>
                      <a:pt x="9592" y="1"/>
                    </a:moveTo>
                    <a:lnTo>
                      <a:pt x="9592" y="5157"/>
                    </a:lnTo>
                    <a:lnTo>
                      <a:pt x="0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81" name="Google Shape;1481;p26"/>
              <p:cNvSpPr/>
              <p:nvPr/>
            </p:nvSpPr>
            <p:spPr>
              <a:xfrm>
                <a:off x="4448700" y="2386175"/>
                <a:ext cx="240550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622" h="7807" fill="none" extrusionOk="0">
                    <a:moveTo>
                      <a:pt x="1" y="5185"/>
                    </a:moveTo>
                    <a:lnTo>
                      <a:pt x="1" y="1"/>
                    </a:lnTo>
                    <a:lnTo>
                      <a:pt x="9621" y="1"/>
                    </a:lnTo>
                    <a:lnTo>
                      <a:pt x="9621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82" name="Google Shape;1482;p26"/>
              <p:cNvSpPr/>
              <p:nvPr/>
            </p:nvSpPr>
            <p:spPr>
              <a:xfrm>
                <a:off x="4322675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1" y="7807"/>
                    </a:moveTo>
                    <a:lnTo>
                      <a:pt x="1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83" name="Google Shape;1483;p26"/>
              <p:cNvSpPr/>
              <p:nvPr/>
            </p:nvSpPr>
            <p:spPr>
              <a:xfrm>
                <a:off x="4797225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1" y="5157"/>
                    </a:moveTo>
                    <a:lnTo>
                      <a:pt x="9593" y="5157"/>
                    </a:lnTo>
                    <a:lnTo>
                      <a:pt x="9593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84" name="Google Shape;1484;p26"/>
              <p:cNvSpPr/>
              <p:nvPr/>
            </p:nvSpPr>
            <p:spPr>
              <a:xfrm>
                <a:off x="4797225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9593" y="1"/>
                    </a:moveTo>
                    <a:lnTo>
                      <a:pt x="9593" y="5157"/>
                    </a:lnTo>
                    <a:lnTo>
                      <a:pt x="1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85" name="Google Shape;1485;p26"/>
              <p:cNvSpPr/>
              <p:nvPr/>
            </p:nvSpPr>
            <p:spPr>
              <a:xfrm>
                <a:off x="4916775" y="2386175"/>
                <a:ext cx="2405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621" h="7807" fill="none" extrusionOk="0">
                    <a:moveTo>
                      <a:pt x="0" y="5185"/>
                    </a:moveTo>
                    <a:lnTo>
                      <a:pt x="0" y="1"/>
                    </a:lnTo>
                    <a:lnTo>
                      <a:pt x="9621" y="1"/>
                    </a:lnTo>
                    <a:lnTo>
                      <a:pt x="9621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86" name="Google Shape;1486;p26"/>
              <p:cNvSpPr/>
              <p:nvPr/>
            </p:nvSpPr>
            <p:spPr>
              <a:xfrm>
                <a:off x="4790750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1" y="7807"/>
                    </a:moveTo>
                    <a:lnTo>
                      <a:pt x="1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87" name="Google Shape;1487;p26"/>
              <p:cNvSpPr/>
              <p:nvPr/>
            </p:nvSpPr>
            <p:spPr>
              <a:xfrm>
                <a:off x="5265300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0" y="5157"/>
                    </a:moveTo>
                    <a:lnTo>
                      <a:pt x="9592" y="5157"/>
                    </a:lnTo>
                    <a:lnTo>
                      <a:pt x="9592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88" name="Google Shape;1488;p26"/>
              <p:cNvSpPr/>
              <p:nvPr/>
            </p:nvSpPr>
            <p:spPr>
              <a:xfrm>
                <a:off x="5265300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9592" y="1"/>
                    </a:moveTo>
                    <a:lnTo>
                      <a:pt x="9592" y="5157"/>
                    </a:lnTo>
                    <a:lnTo>
                      <a:pt x="0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89" name="Google Shape;1489;p26"/>
              <p:cNvSpPr/>
              <p:nvPr/>
            </p:nvSpPr>
            <p:spPr>
              <a:xfrm>
                <a:off x="5384825" y="2386175"/>
                <a:ext cx="23767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507" h="7807" fill="none" extrusionOk="0">
                    <a:moveTo>
                      <a:pt x="1" y="5185"/>
                    </a:moveTo>
                    <a:lnTo>
                      <a:pt x="1" y="1"/>
                    </a:lnTo>
                    <a:lnTo>
                      <a:pt x="9506" y="1"/>
                    </a:lnTo>
                    <a:lnTo>
                      <a:pt x="9506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90" name="Google Shape;1490;p26"/>
              <p:cNvSpPr/>
              <p:nvPr/>
            </p:nvSpPr>
            <p:spPr>
              <a:xfrm>
                <a:off x="5258825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0" y="7807"/>
                    </a:moveTo>
                    <a:lnTo>
                      <a:pt x="0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91" name="Google Shape;1491;p26"/>
              <p:cNvSpPr/>
              <p:nvPr/>
            </p:nvSpPr>
            <p:spPr>
              <a:xfrm>
                <a:off x="5733375" y="2452425"/>
                <a:ext cx="2369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477" h="5157" fill="none" extrusionOk="0">
                    <a:moveTo>
                      <a:pt x="0" y="5157"/>
                    </a:moveTo>
                    <a:lnTo>
                      <a:pt x="9477" y="5157"/>
                    </a:lnTo>
                    <a:lnTo>
                      <a:pt x="9477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92" name="Google Shape;1492;p26"/>
              <p:cNvSpPr/>
              <p:nvPr/>
            </p:nvSpPr>
            <p:spPr>
              <a:xfrm>
                <a:off x="5733375" y="2452425"/>
                <a:ext cx="2369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477" h="5157" fill="none" extrusionOk="0">
                    <a:moveTo>
                      <a:pt x="9477" y="1"/>
                    </a:moveTo>
                    <a:lnTo>
                      <a:pt x="9477" y="5157"/>
                    </a:lnTo>
                    <a:lnTo>
                      <a:pt x="0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93" name="Google Shape;1493;p26"/>
              <p:cNvSpPr/>
              <p:nvPr/>
            </p:nvSpPr>
            <p:spPr>
              <a:xfrm>
                <a:off x="5850025" y="2386175"/>
                <a:ext cx="2405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621" h="7807" fill="none" extrusionOk="0">
                    <a:moveTo>
                      <a:pt x="0" y="5185"/>
                    </a:moveTo>
                    <a:lnTo>
                      <a:pt x="0" y="1"/>
                    </a:lnTo>
                    <a:lnTo>
                      <a:pt x="9621" y="1"/>
                    </a:lnTo>
                    <a:lnTo>
                      <a:pt x="9621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94" name="Google Shape;1494;p26"/>
              <p:cNvSpPr/>
              <p:nvPr/>
            </p:nvSpPr>
            <p:spPr>
              <a:xfrm>
                <a:off x="5726875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1" y="7807"/>
                    </a:moveTo>
                    <a:lnTo>
                      <a:pt x="1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95" name="Google Shape;1495;p26"/>
              <p:cNvSpPr/>
              <p:nvPr/>
            </p:nvSpPr>
            <p:spPr>
              <a:xfrm>
                <a:off x="6198550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0" y="5157"/>
                    </a:moveTo>
                    <a:lnTo>
                      <a:pt x="9592" y="5157"/>
                    </a:lnTo>
                    <a:lnTo>
                      <a:pt x="9592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96" name="Google Shape;1496;p26"/>
              <p:cNvSpPr/>
              <p:nvPr/>
            </p:nvSpPr>
            <p:spPr>
              <a:xfrm>
                <a:off x="6198550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9592" y="1"/>
                    </a:moveTo>
                    <a:lnTo>
                      <a:pt x="9592" y="5157"/>
                    </a:lnTo>
                    <a:lnTo>
                      <a:pt x="0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97" name="Google Shape;1497;p26"/>
              <p:cNvSpPr/>
              <p:nvPr/>
            </p:nvSpPr>
            <p:spPr>
              <a:xfrm>
                <a:off x="6318075" y="2386175"/>
                <a:ext cx="240550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622" h="7807" fill="none" extrusionOk="0">
                    <a:moveTo>
                      <a:pt x="1" y="5185"/>
                    </a:moveTo>
                    <a:lnTo>
                      <a:pt x="1" y="1"/>
                    </a:lnTo>
                    <a:lnTo>
                      <a:pt x="9621" y="1"/>
                    </a:lnTo>
                    <a:lnTo>
                      <a:pt x="9621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98" name="Google Shape;1498;p26"/>
              <p:cNvSpPr/>
              <p:nvPr/>
            </p:nvSpPr>
            <p:spPr>
              <a:xfrm>
                <a:off x="6194950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0" y="7807"/>
                    </a:moveTo>
                    <a:lnTo>
                      <a:pt x="0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99" name="Google Shape;1499;p26"/>
              <p:cNvSpPr/>
              <p:nvPr/>
            </p:nvSpPr>
            <p:spPr>
              <a:xfrm>
                <a:off x="1049825" y="2272400"/>
                <a:ext cx="55088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20352" h="1" fill="none" extrusionOk="0">
                    <a:moveTo>
                      <a:pt x="1" y="1"/>
                    </a:moveTo>
                    <a:lnTo>
                      <a:pt x="220351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00" name="Google Shape;1500;p26"/>
              <p:cNvSpPr/>
              <p:nvPr/>
            </p:nvSpPr>
            <p:spPr>
              <a:xfrm>
                <a:off x="1049825" y="2692225"/>
                <a:ext cx="55088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20352" h="1" fill="none" extrusionOk="0">
                    <a:moveTo>
                      <a:pt x="1" y="0"/>
                    </a:moveTo>
                    <a:lnTo>
                      <a:pt x="220351" y="0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501" name="Google Shape;1501;p26"/>
          <p:cNvGrpSpPr/>
          <p:nvPr/>
        </p:nvGrpSpPr>
        <p:grpSpPr>
          <a:xfrm>
            <a:off x="3400800" y="0"/>
            <a:ext cx="2342400" cy="5156703"/>
            <a:chOff x="3400800" y="0"/>
            <a:chExt cx="2342400" cy="5156703"/>
          </a:xfrm>
        </p:grpSpPr>
        <p:sp>
          <p:nvSpPr>
            <p:cNvPr id="1502" name="Google Shape;1502;p26"/>
            <p:cNvSpPr/>
            <p:nvPr/>
          </p:nvSpPr>
          <p:spPr>
            <a:xfrm>
              <a:off x="3400800" y="0"/>
              <a:ext cx="2342400" cy="119100"/>
            </a:xfrm>
            <a:prstGeom prst="rect">
              <a:avLst/>
            </a:prstGeom>
            <a:solidFill>
              <a:srgbClr val="D9CE99">
                <a:alpha val="57254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3" name="Google Shape;1503;p26"/>
            <p:cNvSpPr/>
            <p:nvPr/>
          </p:nvSpPr>
          <p:spPr>
            <a:xfrm>
              <a:off x="3400800" y="5037603"/>
              <a:ext cx="2342400" cy="119100"/>
            </a:xfrm>
            <a:prstGeom prst="rect">
              <a:avLst/>
            </a:prstGeom>
            <a:solidFill>
              <a:srgbClr val="D9CE99">
                <a:alpha val="57254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2">
  <p:cSld name="TITLE_AND_TWO_COLUMNS_2_1">
    <p:spTree>
      <p:nvGrpSpPr>
        <p:cNvPr id="1" name="Shape 1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" name="Google Shape;1505;p27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1506" name="Google Shape;1506;p27"/>
          <p:cNvSpPr txBox="1">
            <a:spLocks noGrp="1"/>
          </p:cNvSpPr>
          <p:nvPr>
            <p:ph type="subTitle" idx="1"/>
          </p:nvPr>
        </p:nvSpPr>
        <p:spPr>
          <a:xfrm>
            <a:off x="3349802" y="3010827"/>
            <a:ext cx="2444400" cy="76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200">
                <a:solidFill>
                  <a:schemeClr val="dk1"/>
                </a:solidFill>
                <a:latin typeface="Cinzel Medium"/>
                <a:ea typeface="Cinzel Medium"/>
                <a:cs typeface="Cinzel Medium"/>
                <a:sym typeface="Cinzel Medium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507" name="Google Shape;1507;p27"/>
          <p:cNvSpPr txBox="1">
            <a:spLocks noGrp="1"/>
          </p:cNvSpPr>
          <p:nvPr>
            <p:ph type="subTitle" idx="2"/>
          </p:nvPr>
        </p:nvSpPr>
        <p:spPr>
          <a:xfrm>
            <a:off x="713225" y="2153573"/>
            <a:ext cx="2444400" cy="76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200">
                <a:solidFill>
                  <a:schemeClr val="dk1"/>
                </a:solidFill>
                <a:latin typeface="Cinzel Medium"/>
                <a:ea typeface="Cinzel Medium"/>
                <a:cs typeface="Cinzel Medium"/>
                <a:sym typeface="Cinzel Medium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508" name="Google Shape;1508;p27"/>
          <p:cNvSpPr txBox="1">
            <a:spLocks noGrp="1"/>
          </p:cNvSpPr>
          <p:nvPr>
            <p:ph type="body" idx="3"/>
          </p:nvPr>
        </p:nvSpPr>
        <p:spPr>
          <a:xfrm>
            <a:off x="713226" y="2840569"/>
            <a:ext cx="2444400" cy="76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unito Light"/>
              <a:buChar char="●"/>
              <a:defRPr/>
            </a:lvl1pPr>
            <a:lvl2pPr marL="914400" lvl="1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2pPr>
            <a:lvl3pPr marL="1371600" lvl="2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3pPr>
            <a:lvl4pPr marL="1828800" lvl="3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●"/>
              <a:defRPr/>
            </a:lvl4pPr>
            <a:lvl5pPr marL="2286000" lvl="4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5pPr>
            <a:lvl6pPr marL="2743200" lvl="5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6pPr>
            <a:lvl7pPr marL="3200400" lvl="6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●"/>
              <a:defRPr/>
            </a:lvl7pPr>
            <a:lvl8pPr marL="3657600" lvl="7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8pPr>
            <a:lvl9pPr marL="4114800" lvl="8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9pPr>
          </a:lstStyle>
          <a:p>
            <a:endParaRPr/>
          </a:p>
        </p:txBody>
      </p:sp>
      <p:sp>
        <p:nvSpPr>
          <p:cNvPr id="1509" name="Google Shape;1509;p27"/>
          <p:cNvSpPr txBox="1">
            <a:spLocks noGrp="1"/>
          </p:cNvSpPr>
          <p:nvPr>
            <p:ph type="body" idx="4"/>
          </p:nvPr>
        </p:nvSpPr>
        <p:spPr>
          <a:xfrm>
            <a:off x="3349804" y="3697829"/>
            <a:ext cx="2444400" cy="76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unito Light"/>
              <a:buChar char="●"/>
              <a:defRPr/>
            </a:lvl1pPr>
            <a:lvl2pPr marL="914400" lvl="1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2pPr>
            <a:lvl3pPr marL="1371600" lvl="2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3pPr>
            <a:lvl4pPr marL="1828800" lvl="3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●"/>
              <a:defRPr/>
            </a:lvl4pPr>
            <a:lvl5pPr marL="2286000" lvl="4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5pPr>
            <a:lvl6pPr marL="2743200" lvl="5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6pPr>
            <a:lvl7pPr marL="3200400" lvl="6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●"/>
              <a:defRPr/>
            </a:lvl7pPr>
            <a:lvl8pPr marL="3657600" lvl="7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8pPr>
            <a:lvl9pPr marL="4114800" lvl="8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9pPr>
          </a:lstStyle>
          <a:p>
            <a:endParaRPr/>
          </a:p>
        </p:txBody>
      </p:sp>
      <p:sp>
        <p:nvSpPr>
          <p:cNvPr id="1510" name="Google Shape;1510;p27"/>
          <p:cNvSpPr txBox="1">
            <a:spLocks noGrp="1"/>
          </p:cNvSpPr>
          <p:nvPr>
            <p:ph type="subTitle" idx="5"/>
          </p:nvPr>
        </p:nvSpPr>
        <p:spPr>
          <a:xfrm>
            <a:off x="5986376" y="2153577"/>
            <a:ext cx="2444400" cy="76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200">
                <a:solidFill>
                  <a:schemeClr val="dk1"/>
                </a:solidFill>
                <a:latin typeface="Cinzel Medium"/>
                <a:ea typeface="Cinzel Medium"/>
                <a:cs typeface="Cinzel Medium"/>
                <a:sym typeface="Cinzel Medium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511" name="Google Shape;1511;p27"/>
          <p:cNvSpPr txBox="1">
            <a:spLocks noGrp="1"/>
          </p:cNvSpPr>
          <p:nvPr>
            <p:ph type="body" idx="6"/>
          </p:nvPr>
        </p:nvSpPr>
        <p:spPr>
          <a:xfrm>
            <a:off x="5986379" y="2840579"/>
            <a:ext cx="2444400" cy="76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unito Light"/>
              <a:buChar char="●"/>
              <a:defRPr/>
            </a:lvl1pPr>
            <a:lvl2pPr marL="914400" lvl="1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2pPr>
            <a:lvl3pPr marL="1371600" lvl="2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3pPr>
            <a:lvl4pPr marL="1828800" lvl="3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●"/>
              <a:defRPr/>
            </a:lvl4pPr>
            <a:lvl5pPr marL="2286000" lvl="4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5pPr>
            <a:lvl6pPr marL="2743200" lvl="5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6pPr>
            <a:lvl7pPr marL="3200400" lvl="6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●"/>
              <a:defRPr/>
            </a:lvl7pPr>
            <a:lvl8pPr marL="3657600" lvl="7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8pPr>
            <a:lvl9pPr marL="4114800" lvl="8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9pPr>
          </a:lstStyle>
          <a:p>
            <a:endParaRPr/>
          </a:p>
        </p:txBody>
      </p:sp>
      <p:grpSp>
        <p:nvGrpSpPr>
          <p:cNvPr id="1512" name="Google Shape;1512;p27"/>
          <p:cNvGrpSpPr/>
          <p:nvPr/>
        </p:nvGrpSpPr>
        <p:grpSpPr>
          <a:xfrm>
            <a:off x="112612" y="-1797238"/>
            <a:ext cx="8918641" cy="8737976"/>
            <a:chOff x="112612" y="-1797238"/>
            <a:chExt cx="8918641" cy="8737976"/>
          </a:xfrm>
        </p:grpSpPr>
        <p:grpSp>
          <p:nvGrpSpPr>
            <p:cNvPr id="1513" name="Google Shape;1513;p27"/>
            <p:cNvGrpSpPr/>
            <p:nvPr/>
          </p:nvGrpSpPr>
          <p:grpSpPr>
            <a:xfrm rot="-5400000">
              <a:off x="-2844068" y="1159442"/>
              <a:ext cx="6401226" cy="487866"/>
              <a:chOff x="1049825" y="2272400"/>
              <a:chExt cx="5508800" cy="419850"/>
            </a:xfrm>
          </p:grpSpPr>
          <p:sp>
            <p:nvSpPr>
              <p:cNvPr id="1514" name="Google Shape;1514;p27"/>
              <p:cNvSpPr/>
              <p:nvPr/>
            </p:nvSpPr>
            <p:spPr>
              <a:xfrm>
                <a:off x="1055600" y="2452425"/>
                <a:ext cx="2369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477" h="5157" fill="none" extrusionOk="0">
                    <a:moveTo>
                      <a:pt x="0" y="5157"/>
                    </a:moveTo>
                    <a:lnTo>
                      <a:pt x="9477" y="5157"/>
                    </a:lnTo>
                    <a:lnTo>
                      <a:pt x="9477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15" name="Google Shape;1515;p27"/>
              <p:cNvSpPr/>
              <p:nvPr/>
            </p:nvSpPr>
            <p:spPr>
              <a:xfrm>
                <a:off x="1055600" y="2452425"/>
                <a:ext cx="2369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477" h="5157" fill="none" extrusionOk="0">
                    <a:moveTo>
                      <a:pt x="9477" y="1"/>
                    </a:moveTo>
                    <a:lnTo>
                      <a:pt x="9477" y="5157"/>
                    </a:lnTo>
                    <a:lnTo>
                      <a:pt x="0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16" name="Google Shape;1516;p27"/>
              <p:cNvSpPr/>
              <p:nvPr/>
            </p:nvSpPr>
            <p:spPr>
              <a:xfrm>
                <a:off x="1175850" y="2386175"/>
                <a:ext cx="2369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477" h="7807" fill="none" extrusionOk="0">
                    <a:moveTo>
                      <a:pt x="0" y="5185"/>
                    </a:moveTo>
                    <a:lnTo>
                      <a:pt x="0" y="1"/>
                    </a:lnTo>
                    <a:lnTo>
                      <a:pt x="9477" y="1"/>
                    </a:lnTo>
                    <a:lnTo>
                      <a:pt x="9477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17" name="Google Shape;1517;p27"/>
              <p:cNvSpPr/>
              <p:nvPr/>
            </p:nvSpPr>
            <p:spPr>
              <a:xfrm>
                <a:off x="1049825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1" y="7807"/>
                    </a:moveTo>
                    <a:lnTo>
                      <a:pt x="1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18" name="Google Shape;1518;p27"/>
              <p:cNvSpPr/>
              <p:nvPr/>
            </p:nvSpPr>
            <p:spPr>
              <a:xfrm>
                <a:off x="1523650" y="2452425"/>
                <a:ext cx="236950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478" h="5157" fill="none" extrusionOk="0">
                    <a:moveTo>
                      <a:pt x="1" y="5157"/>
                    </a:moveTo>
                    <a:lnTo>
                      <a:pt x="9477" y="5157"/>
                    </a:lnTo>
                    <a:lnTo>
                      <a:pt x="9477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19" name="Google Shape;1519;p27"/>
              <p:cNvSpPr/>
              <p:nvPr/>
            </p:nvSpPr>
            <p:spPr>
              <a:xfrm>
                <a:off x="1523650" y="2452425"/>
                <a:ext cx="236950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478" h="5157" fill="none" extrusionOk="0">
                    <a:moveTo>
                      <a:pt x="9477" y="1"/>
                    </a:moveTo>
                    <a:lnTo>
                      <a:pt x="9477" y="5157"/>
                    </a:lnTo>
                    <a:lnTo>
                      <a:pt x="1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20" name="Google Shape;1520;p27"/>
              <p:cNvSpPr/>
              <p:nvPr/>
            </p:nvSpPr>
            <p:spPr>
              <a:xfrm>
                <a:off x="1640325" y="2386175"/>
                <a:ext cx="2405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621" h="7807" fill="none" extrusionOk="0">
                    <a:moveTo>
                      <a:pt x="0" y="5185"/>
                    </a:moveTo>
                    <a:lnTo>
                      <a:pt x="0" y="1"/>
                    </a:lnTo>
                    <a:lnTo>
                      <a:pt x="9621" y="1"/>
                    </a:lnTo>
                    <a:lnTo>
                      <a:pt x="9621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21" name="Google Shape;1521;p27"/>
              <p:cNvSpPr/>
              <p:nvPr/>
            </p:nvSpPr>
            <p:spPr>
              <a:xfrm>
                <a:off x="1517900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0" y="7807"/>
                    </a:moveTo>
                    <a:lnTo>
                      <a:pt x="0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22" name="Google Shape;1522;p27"/>
              <p:cNvSpPr/>
              <p:nvPr/>
            </p:nvSpPr>
            <p:spPr>
              <a:xfrm>
                <a:off x="1988850" y="2452425"/>
                <a:ext cx="239800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2" h="5157" fill="none" extrusionOk="0">
                    <a:moveTo>
                      <a:pt x="0" y="5157"/>
                    </a:moveTo>
                    <a:lnTo>
                      <a:pt x="9592" y="5157"/>
                    </a:lnTo>
                    <a:lnTo>
                      <a:pt x="9592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23" name="Google Shape;1523;p27"/>
              <p:cNvSpPr/>
              <p:nvPr/>
            </p:nvSpPr>
            <p:spPr>
              <a:xfrm>
                <a:off x="1988850" y="2452425"/>
                <a:ext cx="239800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2" h="5157" fill="none" extrusionOk="0">
                    <a:moveTo>
                      <a:pt x="9592" y="1"/>
                    </a:moveTo>
                    <a:lnTo>
                      <a:pt x="9592" y="5157"/>
                    </a:lnTo>
                    <a:lnTo>
                      <a:pt x="0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24" name="Google Shape;1524;p27"/>
              <p:cNvSpPr/>
              <p:nvPr/>
            </p:nvSpPr>
            <p:spPr>
              <a:xfrm>
                <a:off x="2108375" y="2386175"/>
                <a:ext cx="240550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622" h="7807" fill="none" extrusionOk="0">
                    <a:moveTo>
                      <a:pt x="1" y="5185"/>
                    </a:moveTo>
                    <a:lnTo>
                      <a:pt x="1" y="1"/>
                    </a:lnTo>
                    <a:lnTo>
                      <a:pt x="9621" y="1"/>
                    </a:lnTo>
                    <a:lnTo>
                      <a:pt x="9621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25" name="Google Shape;1525;p27"/>
              <p:cNvSpPr/>
              <p:nvPr/>
            </p:nvSpPr>
            <p:spPr>
              <a:xfrm>
                <a:off x="1985950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1" y="7807"/>
                    </a:moveTo>
                    <a:lnTo>
                      <a:pt x="1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26" name="Google Shape;1526;p27"/>
              <p:cNvSpPr/>
              <p:nvPr/>
            </p:nvSpPr>
            <p:spPr>
              <a:xfrm>
                <a:off x="2456900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1" y="5157"/>
                    </a:moveTo>
                    <a:lnTo>
                      <a:pt x="9593" y="5157"/>
                    </a:lnTo>
                    <a:lnTo>
                      <a:pt x="9593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27" name="Google Shape;1527;p27"/>
              <p:cNvSpPr/>
              <p:nvPr/>
            </p:nvSpPr>
            <p:spPr>
              <a:xfrm>
                <a:off x="2456900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9593" y="1"/>
                    </a:moveTo>
                    <a:lnTo>
                      <a:pt x="9593" y="5157"/>
                    </a:lnTo>
                    <a:lnTo>
                      <a:pt x="1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28" name="Google Shape;1528;p27"/>
              <p:cNvSpPr/>
              <p:nvPr/>
            </p:nvSpPr>
            <p:spPr>
              <a:xfrm>
                <a:off x="2576450" y="2386175"/>
                <a:ext cx="2405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621" h="7807" fill="none" extrusionOk="0">
                    <a:moveTo>
                      <a:pt x="0" y="5185"/>
                    </a:moveTo>
                    <a:lnTo>
                      <a:pt x="0" y="1"/>
                    </a:lnTo>
                    <a:lnTo>
                      <a:pt x="9621" y="1"/>
                    </a:lnTo>
                    <a:lnTo>
                      <a:pt x="9621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29" name="Google Shape;1529;p27"/>
              <p:cNvSpPr/>
              <p:nvPr/>
            </p:nvSpPr>
            <p:spPr>
              <a:xfrm>
                <a:off x="2454025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1" y="7807"/>
                    </a:moveTo>
                    <a:lnTo>
                      <a:pt x="1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30" name="Google Shape;1530;p27"/>
              <p:cNvSpPr/>
              <p:nvPr/>
            </p:nvSpPr>
            <p:spPr>
              <a:xfrm>
                <a:off x="2924975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0" y="5157"/>
                    </a:moveTo>
                    <a:lnTo>
                      <a:pt x="9592" y="5157"/>
                    </a:lnTo>
                    <a:lnTo>
                      <a:pt x="9592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31" name="Google Shape;1531;p27"/>
              <p:cNvSpPr/>
              <p:nvPr/>
            </p:nvSpPr>
            <p:spPr>
              <a:xfrm>
                <a:off x="2924975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9592" y="1"/>
                    </a:moveTo>
                    <a:lnTo>
                      <a:pt x="9592" y="5157"/>
                    </a:lnTo>
                    <a:lnTo>
                      <a:pt x="0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32" name="Google Shape;1532;p27"/>
              <p:cNvSpPr/>
              <p:nvPr/>
            </p:nvSpPr>
            <p:spPr>
              <a:xfrm>
                <a:off x="3044500" y="2386175"/>
                <a:ext cx="240550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622" h="7807" fill="none" extrusionOk="0">
                    <a:moveTo>
                      <a:pt x="1" y="5185"/>
                    </a:moveTo>
                    <a:lnTo>
                      <a:pt x="1" y="1"/>
                    </a:lnTo>
                    <a:lnTo>
                      <a:pt x="9621" y="1"/>
                    </a:lnTo>
                    <a:lnTo>
                      <a:pt x="9621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33" name="Google Shape;1533;p27"/>
              <p:cNvSpPr/>
              <p:nvPr/>
            </p:nvSpPr>
            <p:spPr>
              <a:xfrm>
                <a:off x="2922100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0" y="7807"/>
                    </a:moveTo>
                    <a:lnTo>
                      <a:pt x="0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34" name="Google Shape;1534;p27"/>
              <p:cNvSpPr/>
              <p:nvPr/>
            </p:nvSpPr>
            <p:spPr>
              <a:xfrm>
                <a:off x="3393025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1" y="5157"/>
                    </a:moveTo>
                    <a:lnTo>
                      <a:pt x="9593" y="5157"/>
                    </a:lnTo>
                    <a:lnTo>
                      <a:pt x="9593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35" name="Google Shape;1535;p27"/>
              <p:cNvSpPr/>
              <p:nvPr/>
            </p:nvSpPr>
            <p:spPr>
              <a:xfrm>
                <a:off x="3393025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9593" y="1"/>
                    </a:moveTo>
                    <a:lnTo>
                      <a:pt x="9593" y="5157"/>
                    </a:lnTo>
                    <a:lnTo>
                      <a:pt x="1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36" name="Google Shape;1536;p27"/>
              <p:cNvSpPr/>
              <p:nvPr/>
            </p:nvSpPr>
            <p:spPr>
              <a:xfrm>
                <a:off x="3512575" y="2386175"/>
                <a:ext cx="2405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621" h="7807" fill="none" extrusionOk="0">
                    <a:moveTo>
                      <a:pt x="0" y="5185"/>
                    </a:moveTo>
                    <a:lnTo>
                      <a:pt x="0" y="1"/>
                    </a:lnTo>
                    <a:lnTo>
                      <a:pt x="9621" y="1"/>
                    </a:lnTo>
                    <a:lnTo>
                      <a:pt x="9621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37" name="Google Shape;1537;p27"/>
              <p:cNvSpPr/>
              <p:nvPr/>
            </p:nvSpPr>
            <p:spPr>
              <a:xfrm>
                <a:off x="3390150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1" y="7807"/>
                    </a:moveTo>
                    <a:lnTo>
                      <a:pt x="1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38" name="Google Shape;1538;p27"/>
              <p:cNvSpPr/>
              <p:nvPr/>
            </p:nvSpPr>
            <p:spPr>
              <a:xfrm>
                <a:off x="3861100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1" y="5157"/>
                    </a:moveTo>
                    <a:lnTo>
                      <a:pt x="9592" y="5157"/>
                    </a:lnTo>
                    <a:lnTo>
                      <a:pt x="9592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39" name="Google Shape;1539;p27"/>
              <p:cNvSpPr/>
              <p:nvPr/>
            </p:nvSpPr>
            <p:spPr>
              <a:xfrm>
                <a:off x="3861100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9592" y="1"/>
                    </a:moveTo>
                    <a:lnTo>
                      <a:pt x="9592" y="5157"/>
                    </a:lnTo>
                    <a:lnTo>
                      <a:pt x="1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40" name="Google Shape;1540;p27"/>
              <p:cNvSpPr/>
              <p:nvPr/>
            </p:nvSpPr>
            <p:spPr>
              <a:xfrm>
                <a:off x="3980650" y="2386175"/>
                <a:ext cx="2405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621" h="7807" fill="none" extrusionOk="0">
                    <a:moveTo>
                      <a:pt x="0" y="5185"/>
                    </a:moveTo>
                    <a:lnTo>
                      <a:pt x="0" y="1"/>
                    </a:lnTo>
                    <a:lnTo>
                      <a:pt x="9621" y="1"/>
                    </a:lnTo>
                    <a:lnTo>
                      <a:pt x="9621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41" name="Google Shape;1541;p27"/>
              <p:cNvSpPr/>
              <p:nvPr/>
            </p:nvSpPr>
            <p:spPr>
              <a:xfrm>
                <a:off x="3858225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0" y="7807"/>
                    </a:moveTo>
                    <a:lnTo>
                      <a:pt x="0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42" name="Google Shape;1542;p27"/>
              <p:cNvSpPr/>
              <p:nvPr/>
            </p:nvSpPr>
            <p:spPr>
              <a:xfrm>
                <a:off x="4329175" y="2452425"/>
                <a:ext cx="239800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2" h="5157" fill="none" extrusionOk="0">
                    <a:moveTo>
                      <a:pt x="0" y="5157"/>
                    </a:moveTo>
                    <a:lnTo>
                      <a:pt x="9592" y="5157"/>
                    </a:lnTo>
                    <a:lnTo>
                      <a:pt x="9592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43" name="Google Shape;1543;p27"/>
              <p:cNvSpPr/>
              <p:nvPr/>
            </p:nvSpPr>
            <p:spPr>
              <a:xfrm>
                <a:off x="4329175" y="2452425"/>
                <a:ext cx="239800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2" h="5157" fill="none" extrusionOk="0">
                    <a:moveTo>
                      <a:pt x="9592" y="1"/>
                    </a:moveTo>
                    <a:lnTo>
                      <a:pt x="9592" y="5157"/>
                    </a:lnTo>
                    <a:lnTo>
                      <a:pt x="0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44" name="Google Shape;1544;p27"/>
              <p:cNvSpPr/>
              <p:nvPr/>
            </p:nvSpPr>
            <p:spPr>
              <a:xfrm>
                <a:off x="4448700" y="2386175"/>
                <a:ext cx="240550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622" h="7807" fill="none" extrusionOk="0">
                    <a:moveTo>
                      <a:pt x="1" y="5185"/>
                    </a:moveTo>
                    <a:lnTo>
                      <a:pt x="1" y="1"/>
                    </a:lnTo>
                    <a:lnTo>
                      <a:pt x="9621" y="1"/>
                    </a:lnTo>
                    <a:lnTo>
                      <a:pt x="9621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45" name="Google Shape;1545;p27"/>
              <p:cNvSpPr/>
              <p:nvPr/>
            </p:nvSpPr>
            <p:spPr>
              <a:xfrm>
                <a:off x="4322675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1" y="7807"/>
                    </a:moveTo>
                    <a:lnTo>
                      <a:pt x="1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46" name="Google Shape;1546;p27"/>
              <p:cNvSpPr/>
              <p:nvPr/>
            </p:nvSpPr>
            <p:spPr>
              <a:xfrm>
                <a:off x="4797225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1" y="5157"/>
                    </a:moveTo>
                    <a:lnTo>
                      <a:pt x="9593" y="5157"/>
                    </a:lnTo>
                    <a:lnTo>
                      <a:pt x="9593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47" name="Google Shape;1547;p27"/>
              <p:cNvSpPr/>
              <p:nvPr/>
            </p:nvSpPr>
            <p:spPr>
              <a:xfrm>
                <a:off x="4797225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9593" y="1"/>
                    </a:moveTo>
                    <a:lnTo>
                      <a:pt x="9593" y="5157"/>
                    </a:lnTo>
                    <a:lnTo>
                      <a:pt x="1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48" name="Google Shape;1548;p27"/>
              <p:cNvSpPr/>
              <p:nvPr/>
            </p:nvSpPr>
            <p:spPr>
              <a:xfrm>
                <a:off x="4916775" y="2386175"/>
                <a:ext cx="2405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621" h="7807" fill="none" extrusionOk="0">
                    <a:moveTo>
                      <a:pt x="0" y="5185"/>
                    </a:moveTo>
                    <a:lnTo>
                      <a:pt x="0" y="1"/>
                    </a:lnTo>
                    <a:lnTo>
                      <a:pt x="9621" y="1"/>
                    </a:lnTo>
                    <a:lnTo>
                      <a:pt x="9621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49" name="Google Shape;1549;p27"/>
              <p:cNvSpPr/>
              <p:nvPr/>
            </p:nvSpPr>
            <p:spPr>
              <a:xfrm>
                <a:off x="4790750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1" y="7807"/>
                    </a:moveTo>
                    <a:lnTo>
                      <a:pt x="1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50" name="Google Shape;1550;p27"/>
              <p:cNvSpPr/>
              <p:nvPr/>
            </p:nvSpPr>
            <p:spPr>
              <a:xfrm>
                <a:off x="5265300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0" y="5157"/>
                    </a:moveTo>
                    <a:lnTo>
                      <a:pt x="9592" y="5157"/>
                    </a:lnTo>
                    <a:lnTo>
                      <a:pt x="9592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51" name="Google Shape;1551;p27"/>
              <p:cNvSpPr/>
              <p:nvPr/>
            </p:nvSpPr>
            <p:spPr>
              <a:xfrm>
                <a:off x="5265300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9592" y="1"/>
                    </a:moveTo>
                    <a:lnTo>
                      <a:pt x="9592" y="5157"/>
                    </a:lnTo>
                    <a:lnTo>
                      <a:pt x="0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52" name="Google Shape;1552;p27"/>
              <p:cNvSpPr/>
              <p:nvPr/>
            </p:nvSpPr>
            <p:spPr>
              <a:xfrm>
                <a:off x="5384825" y="2386175"/>
                <a:ext cx="23767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507" h="7807" fill="none" extrusionOk="0">
                    <a:moveTo>
                      <a:pt x="1" y="5185"/>
                    </a:moveTo>
                    <a:lnTo>
                      <a:pt x="1" y="1"/>
                    </a:lnTo>
                    <a:lnTo>
                      <a:pt x="9506" y="1"/>
                    </a:lnTo>
                    <a:lnTo>
                      <a:pt x="9506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53" name="Google Shape;1553;p27"/>
              <p:cNvSpPr/>
              <p:nvPr/>
            </p:nvSpPr>
            <p:spPr>
              <a:xfrm>
                <a:off x="5258825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0" y="7807"/>
                    </a:moveTo>
                    <a:lnTo>
                      <a:pt x="0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54" name="Google Shape;1554;p27"/>
              <p:cNvSpPr/>
              <p:nvPr/>
            </p:nvSpPr>
            <p:spPr>
              <a:xfrm>
                <a:off x="5733375" y="2452425"/>
                <a:ext cx="2369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477" h="5157" fill="none" extrusionOk="0">
                    <a:moveTo>
                      <a:pt x="0" y="5157"/>
                    </a:moveTo>
                    <a:lnTo>
                      <a:pt x="9477" y="5157"/>
                    </a:lnTo>
                    <a:lnTo>
                      <a:pt x="9477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55" name="Google Shape;1555;p27"/>
              <p:cNvSpPr/>
              <p:nvPr/>
            </p:nvSpPr>
            <p:spPr>
              <a:xfrm>
                <a:off x="5733375" y="2452425"/>
                <a:ext cx="2369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477" h="5157" fill="none" extrusionOk="0">
                    <a:moveTo>
                      <a:pt x="9477" y="1"/>
                    </a:moveTo>
                    <a:lnTo>
                      <a:pt x="9477" y="5157"/>
                    </a:lnTo>
                    <a:lnTo>
                      <a:pt x="0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56" name="Google Shape;1556;p27"/>
              <p:cNvSpPr/>
              <p:nvPr/>
            </p:nvSpPr>
            <p:spPr>
              <a:xfrm>
                <a:off x="5850025" y="2386175"/>
                <a:ext cx="2405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621" h="7807" fill="none" extrusionOk="0">
                    <a:moveTo>
                      <a:pt x="0" y="5185"/>
                    </a:moveTo>
                    <a:lnTo>
                      <a:pt x="0" y="1"/>
                    </a:lnTo>
                    <a:lnTo>
                      <a:pt x="9621" y="1"/>
                    </a:lnTo>
                    <a:lnTo>
                      <a:pt x="9621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57" name="Google Shape;1557;p27"/>
              <p:cNvSpPr/>
              <p:nvPr/>
            </p:nvSpPr>
            <p:spPr>
              <a:xfrm>
                <a:off x="5726875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1" y="7807"/>
                    </a:moveTo>
                    <a:lnTo>
                      <a:pt x="1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58" name="Google Shape;1558;p27"/>
              <p:cNvSpPr/>
              <p:nvPr/>
            </p:nvSpPr>
            <p:spPr>
              <a:xfrm>
                <a:off x="6198550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0" y="5157"/>
                    </a:moveTo>
                    <a:lnTo>
                      <a:pt x="9592" y="5157"/>
                    </a:lnTo>
                    <a:lnTo>
                      <a:pt x="9592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59" name="Google Shape;1559;p27"/>
              <p:cNvSpPr/>
              <p:nvPr/>
            </p:nvSpPr>
            <p:spPr>
              <a:xfrm>
                <a:off x="6198550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9592" y="1"/>
                    </a:moveTo>
                    <a:lnTo>
                      <a:pt x="9592" y="5157"/>
                    </a:lnTo>
                    <a:lnTo>
                      <a:pt x="0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60" name="Google Shape;1560;p27"/>
              <p:cNvSpPr/>
              <p:nvPr/>
            </p:nvSpPr>
            <p:spPr>
              <a:xfrm>
                <a:off x="6318075" y="2386175"/>
                <a:ext cx="240550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622" h="7807" fill="none" extrusionOk="0">
                    <a:moveTo>
                      <a:pt x="1" y="5185"/>
                    </a:moveTo>
                    <a:lnTo>
                      <a:pt x="1" y="1"/>
                    </a:lnTo>
                    <a:lnTo>
                      <a:pt x="9621" y="1"/>
                    </a:lnTo>
                    <a:lnTo>
                      <a:pt x="9621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61" name="Google Shape;1561;p27"/>
              <p:cNvSpPr/>
              <p:nvPr/>
            </p:nvSpPr>
            <p:spPr>
              <a:xfrm>
                <a:off x="6194950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0" y="7807"/>
                    </a:moveTo>
                    <a:lnTo>
                      <a:pt x="0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62" name="Google Shape;1562;p27"/>
              <p:cNvSpPr/>
              <p:nvPr/>
            </p:nvSpPr>
            <p:spPr>
              <a:xfrm>
                <a:off x="1049825" y="2272400"/>
                <a:ext cx="55088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20352" h="1" fill="none" extrusionOk="0">
                    <a:moveTo>
                      <a:pt x="1" y="1"/>
                    </a:moveTo>
                    <a:lnTo>
                      <a:pt x="220351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63" name="Google Shape;1563;p27"/>
              <p:cNvSpPr/>
              <p:nvPr/>
            </p:nvSpPr>
            <p:spPr>
              <a:xfrm>
                <a:off x="1049825" y="2692225"/>
                <a:ext cx="55088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20352" h="1" fill="none" extrusionOk="0">
                    <a:moveTo>
                      <a:pt x="1" y="0"/>
                    </a:moveTo>
                    <a:lnTo>
                      <a:pt x="220351" y="0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564" name="Google Shape;1564;p27"/>
            <p:cNvGrpSpPr/>
            <p:nvPr/>
          </p:nvGrpSpPr>
          <p:grpSpPr>
            <a:xfrm rot="-5400000">
              <a:off x="5586707" y="3496192"/>
              <a:ext cx="6401226" cy="487866"/>
              <a:chOff x="1049825" y="2272400"/>
              <a:chExt cx="5508800" cy="419850"/>
            </a:xfrm>
          </p:grpSpPr>
          <p:sp>
            <p:nvSpPr>
              <p:cNvPr id="1565" name="Google Shape;1565;p27"/>
              <p:cNvSpPr/>
              <p:nvPr/>
            </p:nvSpPr>
            <p:spPr>
              <a:xfrm>
                <a:off x="1055600" y="2452425"/>
                <a:ext cx="2369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477" h="5157" fill="none" extrusionOk="0">
                    <a:moveTo>
                      <a:pt x="0" y="5157"/>
                    </a:moveTo>
                    <a:lnTo>
                      <a:pt x="9477" y="5157"/>
                    </a:lnTo>
                    <a:lnTo>
                      <a:pt x="9477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66" name="Google Shape;1566;p27"/>
              <p:cNvSpPr/>
              <p:nvPr/>
            </p:nvSpPr>
            <p:spPr>
              <a:xfrm>
                <a:off x="1055600" y="2452425"/>
                <a:ext cx="2369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477" h="5157" fill="none" extrusionOk="0">
                    <a:moveTo>
                      <a:pt x="9477" y="1"/>
                    </a:moveTo>
                    <a:lnTo>
                      <a:pt x="9477" y="5157"/>
                    </a:lnTo>
                    <a:lnTo>
                      <a:pt x="0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67" name="Google Shape;1567;p27"/>
              <p:cNvSpPr/>
              <p:nvPr/>
            </p:nvSpPr>
            <p:spPr>
              <a:xfrm>
                <a:off x="1175850" y="2386175"/>
                <a:ext cx="2369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477" h="7807" fill="none" extrusionOk="0">
                    <a:moveTo>
                      <a:pt x="0" y="5185"/>
                    </a:moveTo>
                    <a:lnTo>
                      <a:pt x="0" y="1"/>
                    </a:lnTo>
                    <a:lnTo>
                      <a:pt x="9477" y="1"/>
                    </a:lnTo>
                    <a:lnTo>
                      <a:pt x="9477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68" name="Google Shape;1568;p27"/>
              <p:cNvSpPr/>
              <p:nvPr/>
            </p:nvSpPr>
            <p:spPr>
              <a:xfrm>
                <a:off x="1049825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1" y="7807"/>
                    </a:moveTo>
                    <a:lnTo>
                      <a:pt x="1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69" name="Google Shape;1569;p27"/>
              <p:cNvSpPr/>
              <p:nvPr/>
            </p:nvSpPr>
            <p:spPr>
              <a:xfrm>
                <a:off x="1523650" y="2452425"/>
                <a:ext cx="236950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478" h="5157" fill="none" extrusionOk="0">
                    <a:moveTo>
                      <a:pt x="1" y="5157"/>
                    </a:moveTo>
                    <a:lnTo>
                      <a:pt x="9477" y="5157"/>
                    </a:lnTo>
                    <a:lnTo>
                      <a:pt x="9477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70" name="Google Shape;1570;p27"/>
              <p:cNvSpPr/>
              <p:nvPr/>
            </p:nvSpPr>
            <p:spPr>
              <a:xfrm>
                <a:off x="1523650" y="2452425"/>
                <a:ext cx="236950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478" h="5157" fill="none" extrusionOk="0">
                    <a:moveTo>
                      <a:pt x="9477" y="1"/>
                    </a:moveTo>
                    <a:lnTo>
                      <a:pt x="9477" y="5157"/>
                    </a:lnTo>
                    <a:lnTo>
                      <a:pt x="1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71" name="Google Shape;1571;p27"/>
              <p:cNvSpPr/>
              <p:nvPr/>
            </p:nvSpPr>
            <p:spPr>
              <a:xfrm>
                <a:off x="1640325" y="2386175"/>
                <a:ext cx="2405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621" h="7807" fill="none" extrusionOk="0">
                    <a:moveTo>
                      <a:pt x="0" y="5185"/>
                    </a:moveTo>
                    <a:lnTo>
                      <a:pt x="0" y="1"/>
                    </a:lnTo>
                    <a:lnTo>
                      <a:pt x="9621" y="1"/>
                    </a:lnTo>
                    <a:lnTo>
                      <a:pt x="9621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72" name="Google Shape;1572;p27"/>
              <p:cNvSpPr/>
              <p:nvPr/>
            </p:nvSpPr>
            <p:spPr>
              <a:xfrm>
                <a:off x="1517900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0" y="7807"/>
                    </a:moveTo>
                    <a:lnTo>
                      <a:pt x="0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73" name="Google Shape;1573;p27"/>
              <p:cNvSpPr/>
              <p:nvPr/>
            </p:nvSpPr>
            <p:spPr>
              <a:xfrm>
                <a:off x="1988850" y="2452425"/>
                <a:ext cx="239800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2" h="5157" fill="none" extrusionOk="0">
                    <a:moveTo>
                      <a:pt x="0" y="5157"/>
                    </a:moveTo>
                    <a:lnTo>
                      <a:pt x="9592" y="5157"/>
                    </a:lnTo>
                    <a:lnTo>
                      <a:pt x="9592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74" name="Google Shape;1574;p27"/>
              <p:cNvSpPr/>
              <p:nvPr/>
            </p:nvSpPr>
            <p:spPr>
              <a:xfrm>
                <a:off x="1988850" y="2452425"/>
                <a:ext cx="239800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2" h="5157" fill="none" extrusionOk="0">
                    <a:moveTo>
                      <a:pt x="9592" y="1"/>
                    </a:moveTo>
                    <a:lnTo>
                      <a:pt x="9592" y="5157"/>
                    </a:lnTo>
                    <a:lnTo>
                      <a:pt x="0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75" name="Google Shape;1575;p27"/>
              <p:cNvSpPr/>
              <p:nvPr/>
            </p:nvSpPr>
            <p:spPr>
              <a:xfrm>
                <a:off x="2108375" y="2386175"/>
                <a:ext cx="240550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622" h="7807" fill="none" extrusionOk="0">
                    <a:moveTo>
                      <a:pt x="1" y="5185"/>
                    </a:moveTo>
                    <a:lnTo>
                      <a:pt x="1" y="1"/>
                    </a:lnTo>
                    <a:lnTo>
                      <a:pt x="9621" y="1"/>
                    </a:lnTo>
                    <a:lnTo>
                      <a:pt x="9621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76" name="Google Shape;1576;p27"/>
              <p:cNvSpPr/>
              <p:nvPr/>
            </p:nvSpPr>
            <p:spPr>
              <a:xfrm>
                <a:off x="1985950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1" y="7807"/>
                    </a:moveTo>
                    <a:lnTo>
                      <a:pt x="1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77" name="Google Shape;1577;p27"/>
              <p:cNvSpPr/>
              <p:nvPr/>
            </p:nvSpPr>
            <p:spPr>
              <a:xfrm>
                <a:off x="2456900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1" y="5157"/>
                    </a:moveTo>
                    <a:lnTo>
                      <a:pt x="9593" y="5157"/>
                    </a:lnTo>
                    <a:lnTo>
                      <a:pt x="9593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78" name="Google Shape;1578;p27"/>
              <p:cNvSpPr/>
              <p:nvPr/>
            </p:nvSpPr>
            <p:spPr>
              <a:xfrm>
                <a:off x="2456900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9593" y="1"/>
                    </a:moveTo>
                    <a:lnTo>
                      <a:pt x="9593" y="5157"/>
                    </a:lnTo>
                    <a:lnTo>
                      <a:pt x="1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79" name="Google Shape;1579;p27"/>
              <p:cNvSpPr/>
              <p:nvPr/>
            </p:nvSpPr>
            <p:spPr>
              <a:xfrm>
                <a:off x="2576450" y="2386175"/>
                <a:ext cx="2405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621" h="7807" fill="none" extrusionOk="0">
                    <a:moveTo>
                      <a:pt x="0" y="5185"/>
                    </a:moveTo>
                    <a:lnTo>
                      <a:pt x="0" y="1"/>
                    </a:lnTo>
                    <a:lnTo>
                      <a:pt x="9621" y="1"/>
                    </a:lnTo>
                    <a:lnTo>
                      <a:pt x="9621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80" name="Google Shape;1580;p27"/>
              <p:cNvSpPr/>
              <p:nvPr/>
            </p:nvSpPr>
            <p:spPr>
              <a:xfrm>
                <a:off x="2454025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1" y="7807"/>
                    </a:moveTo>
                    <a:lnTo>
                      <a:pt x="1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81" name="Google Shape;1581;p27"/>
              <p:cNvSpPr/>
              <p:nvPr/>
            </p:nvSpPr>
            <p:spPr>
              <a:xfrm>
                <a:off x="2924975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0" y="5157"/>
                    </a:moveTo>
                    <a:lnTo>
                      <a:pt x="9592" y="5157"/>
                    </a:lnTo>
                    <a:lnTo>
                      <a:pt x="9592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82" name="Google Shape;1582;p27"/>
              <p:cNvSpPr/>
              <p:nvPr/>
            </p:nvSpPr>
            <p:spPr>
              <a:xfrm>
                <a:off x="2924975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9592" y="1"/>
                    </a:moveTo>
                    <a:lnTo>
                      <a:pt x="9592" y="5157"/>
                    </a:lnTo>
                    <a:lnTo>
                      <a:pt x="0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83" name="Google Shape;1583;p27"/>
              <p:cNvSpPr/>
              <p:nvPr/>
            </p:nvSpPr>
            <p:spPr>
              <a:xfrm>
                <a:off x="3044500" y="2386175"/>
                <a:ext cx="240550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622" h="7807" fill="none" extrusionOk="0">
                    <a:moveTo>
                      <a:pt x="1" y="5185"/>
                    </a:moveTo>
                    <a:lnTo>
                      <a:pt x="1" y="1"/>
                    </a:lnTo>
                    <a:lnTo>
                      <a:pt x="9621" y="1"/>
                    </a:lnTo>
                    <a:lnTo>
                      <a:pt x="9621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84" name="Google Shape;1584;p27"/>
              <p:cNvSpPr/>
              <p:nvPr/>
            </p:nvSpPr>
            <p:spPr>
              <a:xfrm>
                <a:off x="2922100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0" y="7807"/>
                    </a:moveTo>
                    <a:lnTo>
                      <a:pt x="0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85" name="Google Shape;1585;p27"/>
              <p:cNvSpPr/>
              <p:nvPr/>
            </p:nvSpPr>
            <p:spPr>
              <a:xfrm>
                <a:off x="3393025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1" y="5157"/>
                    </a:moveTo>
                    <a:lnTo>
                      <a:pt x="9593" y="5157"/>
                    </a:lnTo>
                    <a:lnTo>
                      <a:pt x="9593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86" name="Google Shape;1586;p27"/>
              <p:cNvSpPr/>
              <p:nvPr/>
            </p:nvSpPr>
            <p:spPr>
              <a:xfrm>
                <a:off x="3393025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9593" y="1"/>
                    </a:moveTo>
                    <a:lnTo>
                      <a:pt x="9593" y="5157"/>
                    </a:lnTo>
                    <a:lnTo>
                      <a:pt x="1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87" name="Google Shape;1587;p27"/>
              <p:cNvSpPr/>
              <p:nvPr/>
            </p:nvSpPr>
            <p:spPr>
              <a:xfrm>
                <a:off x="3512575" y="2386175"/>
                <a:ext cx="2405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621" h="7807" fill="none" extrusionOk="0">
                    <a:moveTo>
                      <a:pt x="0" y="5185"/>
                    </a:moveTo>
                    <a:lnTo>
                      <a:pt x="0" y="1"/>
                    </a:lnTo>
                    <a:lnTo>
                      <a:pt x="9621" y="1"/>
                    </a:lnTo>
                    <a:lnTo>
                      <a:pt x="9621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88" name="Google Shape;1588;p27"/>
              <p:cNvSpPr/>
              <p:nvPr/>
            </p:nvSpPr>
            <p:spPr>
              <a:xfrm>
                <a:off x="3390150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1" y="7807"/>
                    </a:moveTo>
                    <a:lnTo>
                      <a:pt x="1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89" name="Google Shape;1589;p27"/>
              <p:cNvSpPr/>
              <p:nvPr/>
            </p:nvSpPr>
            <p:spPr>
              <a:xfrm>
                <a:off x="3861100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1" y="5157"/>
                    </a:moveTo>
                    <a:lnTo>
                      <a:pt x="9592" y="5157"/>
                    </a:lnTo>
                    <a:lnTo>
                      <a:pt x="9592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90" name="Google Shape;1590;p27"/>
              <p:cNvSpPr/>
              <p:nvPr/>
            </p:nvSpPr>
            <p:spPr>
              <a:xfrm>
                <a:off x="3861100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9592" y="1"/>
                    </a:moveTo>
                    <a:lnTo>
                      <a:pt x="9592" y="5157"/>
                    </a:lnTo>
                    <a:lnTo>
                      <a:pt x="1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91" name="Google Shape;1591;p27"/>
              <p:cNvSpPr/>
              <p:nvPr/>
            </p:nvSpPr>
            <p:spPr>
              <a:xfrm>
                <a:off x="3980650" y="2386175"/>
                <a:ext cx="2405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621" h="7807" fill="none" extrusionOk="0">
                    <a:moveTo>
                      <a:pt x="0" y="5185"/>
                    </a:moveTo>
                    <a:lnTo>
                      <a:pt x="0" y="1"/>
                    </a:lnTo>
                    <a:lnTo>
                      <a:pt x="9621" y="1"/>
                    </a:lnTo>
                    <a:lnTo>
                      <a:pt x="9621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92" name="Google Shape;1592;p27"/>
              <p:cNvSpPr/>
              <p:nvPr/>
            </p:nvSpPr>
            <p:spPr>
              <a:xfrm>
                <a:off x="3858225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0" y="7807"/>
                    </a:moveTo>
                    <a:lnTo>
                      <a:pt x="0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93" name="Google Shape;1593;p27"/>
              <p:cNvSpPr/>
              <p:nvPr/>
            </p:nvSpPr>
            <p:spPr>
              <a:xfrm>
                <a:off x="4329175" y="2452425"/>
                <a:ext cx="239800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2" h="5157" fill="none" extrusionOk="0">
                    <a:moveTo>
                      <a:pt x="0" y="5157"/>
                    </a:moveTo>
                    <a:lnTo>
                      <a:pt x="9592" y="5157"/>
                    </a:lnTo>
                    <a:lnTo>
                      <a:pt x="9592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94" name="Google Shape;1594;p27"/>
              <p:cNvSpPr/>
              <p:nvPr/>
            </p:nvSpPr>
            <p:spPr>
              <a:xfrm>
                <a:off x="4329175" y="2452425"/>
                <a:ext cx="239800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2" h="5157" fill="none" extrusionOk="0">
                    <a:moveTo>
                      <a:pt x="9592" y="1"/>
                    </a:moveTo>
                    <a:lnTo>
                      <a:pt x="9592" y="5157"/>
                    </a:lnTo>
                    <a:lnTo>
                      <a:pt x="0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95" name="Google Shape;1595;p27"/>
              <p:cNvSpPr/>
              <p:nvPr/>
            </p:nvSpPr>
            <p:spPr>
              <a:xfrm>
                <a:off x="4448700" y="2386175"/>
                <a:ext cx="240550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622" h="7807" fill="none" extrusionOk="0">
                    <a:moveTo>
                      <a:pt x="1" y="5185"/>
                    </a:moveTo>
                    <a:lnTo>
                      <a:pt x="1" y="1"/>
                    </a:lnTo>
                    <a:lnTo>
                      <a:pt x="9621" y="1"/>
                    </a:lnTo>
                    <a:lnTo>
                      <a:pt x="9621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96" name="Google Shape;1596;p27"/>
              <p:cNvSpPr/>
              <p:nvPr/>
            </p:nvSpPr>
            <p:spPr>
              <a:xfrm>
                <a:off x="4322675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1" y="7807"/>
                    </a:moveTo>
                    <a:lnTo>
                      <a:pt x="1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97" name="Google Shape;1597;p27"/>
              <p:cNvSpPr/>
              <p:nvPr/>
            </p:nvSpPr>
            <p:spPr>
              <a:xfrm>
                <a:off x="4797225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1" y="5157"/>
                    </a:moveTo>
                    <a:lnTo>
                      <a:pt x="9593" y="5157"/>
                    </a:lnTo>
                    <a:lnTo>
                      <a:pt x="9593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98" name="Google Shape;1598;p27"/>
              <p:cNvSpPr/>
              <p:nvPr/>
            </p:nvSpPr>
            <p:spPr>
              <a:xfrm>
                <a:off x="4797225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9593" y="1"/>
                    </a:moveTo>
                    <a:lnTo>
                      <a:pt x="9593" y="5157"/>
                    </a:lnTo>
                    <a:lnTo>
                      <a:pt x="1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99" name="Google Shape;1599;p27"/>
              <p:cNvSpPr/>
              <p:nvPr/>
            </p:nvSpPr>
            <p:spPr>
              <a:xfrm>
                <a:off x="4916775" y="2386175"/>
                <a:ext cx="2405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621" h="7807" fill="none" extrusionOk="0">
                    <a:moveTo>
                      <a:pt x="0" y="5185"/>
                    </a:moveTo>
                    <a:lnTo>
                      <a:pt x="0" y="1"/>
                    </a:lnTo>
                    <a:lnTo>
                      <a:pt x="9621" y="1"/>
                    </a:lnTo>
                    <a:lnTo>
                      <a:pt x="9621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00" name="Google Shape;1600;p27"/>
              <p:cNvSpPr/>
              <p:nvPr/>
            </p:nvSpPr>
            <p:spPr>
              <a:xfrm>
                <a:off x="4790750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1" y="7807"/>
                    </a:moveTo>
                    <a:lnTo>
                      <a:pt x="1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01" name="Google Shape;1601;p27"/>
              <p:cNvSpPr/>
              <p:nvPr/>
            </p:nvSpPr>
            <p:spPr>
              <a:xfrm>
                <a:off x="5265300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0" y="5157"/>
                    </a:moveTo>
                    <a:lnTo>
                      <a:pt x="9592" y="5157"/>
                    </a:lnTo>
                    <a:lnTo>
                      <a:pt x="9592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02" name="Google Shape;1602;p27"/>
              <p:cNvSpPr/>
              <p:nvPr/>
            </p:nvSpPr>
            <p:spPr>
              <a:xfrm>
                <a:off x="5265300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9592" y="1"/>
                    </a:moveTo>
                    <a:lnTo>
                      <a:pt x="9592" y="5157"/>
                    </a:lnTo>
                    <a:lnTo>
                      <a:pt x="0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03" name="Google Shape;1603;p27"/>
              <p:cNvSpPr/>
              <p:nvPr/>
            </p:nvSpPr>
            <p:spPr>
              <a:xfrm>
                <a:off x="5384825" y="2386175"/>
                <a:ext cx="23767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507" h="7807" fill="none" extrusionOk="0">
                    <a:moveTo>
                      <a:pt x="1" y="5185"/>
                    </a:moveTo>
                    <a:lnTo>
                      <a:pt x="1" y="1"/>
                    </a:lnTo>
                    <a:lnTo>
                      <a:pt x="9506" y="1"/>
                    </a:lnTo>
                    <a:lnTo>
                      <a:pt x="9506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04" name="Google Shape;1604;p27"/>
              <p:cNvSpPr/>
              <p:nvPr/>
            </p:nvSpPr>
            <p:spPr>
              <a:xfrm>
                <a:off x="5258825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0" y="7807"/>
                    </a:moveTo>
                    <a:lnTo>
                      <a:pt x="0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05" name="Google Shape;1605;p27"/>
              <p:cNvSpPr/>
              <p:nvPr/>
            </p:nvSpPr>
            <p:spPr>
              <a:xfrm>
                <a:off x="5733375" y="2452425"/>
                <a:ext cx="2369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477" h="5157" fill="none" extrusionOk="0">
                    <a:moveTo>
                      <a:pt x="0" y="5157"/>
                    </a:moveTo>
                    <a:lnTo>
                      <a:pt x="9477" y="5157"/>
                    </a:lnTo>
                    <a:lnTo>
                      <a:pt x="9477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06" name="Google Shape;1606;p27"/>
              <p:cNvSpPr/>
              <p:nvPr/>
            </p:nvSpPr>
            <p:spPr>
              <a:xfrm>
                <a:off x="5733375" y="2452425"/>
                <a:ext cx="2369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477" h="5157" fill="none" extrusionOk="0">
                    <a:moveTo>
                      <a:pt x="9477" y="1"/>
                    </a:moveTo>
                    <a:lnTo>
                      <a:pt x="9477" y="5157"/>
                    </a:lnTo>
                    <a:lnTo>
                      <a:pt x="0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07" name="Google Shape;1607;p27"/>
              <p:cNvSpPr/>
              <p:nvPr/>
            </p:nvSpPr>
            <p:spPr>
              <a:xfrm>
                <a:off x="5850025" y="2386175"/>
                <a:ext cx="2405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621" h="7807" fill="none" extrusionOk="0">
                    <a:moveTo>
                      <a:pt x="0" y="5185"/>
                    </a:moveTo>
                    <a:lnTo>
                      <a:pt x="0" y="1"/>
                    </a:lnTo>
                    <a:lnTo>
                      <a:pt x="9621" y="1"/>
                    </a:lnTo>
                    <a:lnTo>
                      <a:pt x="9621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08" name="Google Shape;1608;p27"/>
              <p:cNvSpPr/>
              <p:nvPr/>
            </p:nvSpPr>
            <p:spPr>
              <a:xfrm>
                <a:off x="5726875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1" y="7807"/>
                    </a:moveTo>
                    <a:lnTo>
                      <a:pt x="1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09" name="Google Shape;1609;p27"/>
              <p:cNvSpPr/>
              <p:nvPr/>
            </p:nvSpPr>
            <p:spPr>
              <a:xfrm>
                <a:off x="6198550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0" y="5157"/>
                    </a:moveTo>
                    <a:lnTo>
                      <a:pt x="9592" y="5157"/>
                    </a:lnTo>
                    <a:lnTo>
                      <a:pt x="9592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10" name="Google Shape;1610;p27"/>
              <p:cNvSpPr/>
              <p:nvPr/>
            </p:nvSpPr>
            <p:spPr>
              <a:xfrm>
                <a:off x="6198550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9592" y="1"/>
                    </a:moveTo>
                    <a:lnTo>
                      <a:pt x="9592" y="5157"/>
                    </a:lnTo>
                    <a:lnTo>
                      <a:pt x="0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11" name="Google Shape;1611;p27"/>
              <p:cNvSpPr/>
              <p:nvPr/>
            </p:nvSpPr>
            <p:spPr>
              <a:xfrm>
                <a:off x="6318075" y="2386175"/>
                <a:ext cx="240550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622" h="7807" fill="none" extrusionOk="0">
                    <a:moveTo>
                      <a:pt x="1" y="5185"/>
                    </a:moveTo>
                    <a:lnTo>
                      <a:pt x="1" y="1"/>
                    </a:lnTo>
                    <a:lnTo>
                      <a:pt x="9621" y="1"/>
                    </a:lnTo>
                    <a:lnTo>
                      <a:pt x="9621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12" name="Google Shape;1612;p27"/>
              <p:cNvSpPr/>
              <p:nvPr/>
            </p:nvSpPr>
            <p:spPr>
              <a:xfrm>
                <a:off x="6194950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0" y="7807"/>
                    </a:moveTo>
                    <a:lnTo>
                      <a:pt x="0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13" name="Google Shape;1613;p27"/>
              <p:cNvSpPr/>
              <p:nvPr/>
            </p:nvSpPr>
            <p:spPr>
              <a:xfrm>
                <a:off x="1049825" y="2272400"/>
                <a:ext cx="55088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20352" h="1" fill="none" extrusionOk="0">
                    <a:moveTo>
                      <a:pt x="1" y="1"/>
                    </a:moveTo>
                    <a:lnTo>
                      <a:pt x="220351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14" name="Google Shape;1614;p27"/>
              <p:cNvSpPr/>
              <p:nvPr/>
            </p:nvSpPr>
            <p:spPr>
              <a:xfrm>
                <a:off x="1049825" y="2692225"/>
                <a:ext cx="55088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20352" h="1" fill="none" extrusionOk="0">
                    <a:moveTo>
                      <a:pt x="1" y="0"/>
                    </a:moveTo>
                    <a:lnTo>
                      <a:pt x="220351" y="0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615" name="Google Shape;1615;p27"/>
          <p:cNvGrpSpPr/>
          <p:nvPr/>
        </p:nvGrpSpPr>
        <p:grpSpPr>
          <a:xfrm>
            <a:off x="3400800" y="0"/>
            <a:ext cx="2342400" cy="5156703"/>
            <a:chOff x="3400800" y="0"/>
            <a:chExt cx="2342400" cy="5156703"/>
          </a:xfrm>
        </p:grpSpPr>
        <p:sp>
          <p:nvSpPr>
            <p:cNvPr id="1616" name="Google Shape;1616;p27"/>
            <p:cNvSpPr/>
            <p:nvPr/>
          </p:nvSpPr>
          <p:spPr>
            <a:xfrm>
              <a:off x="3400800" y="0"/>
              <a:ext cx="2342400" cy="119100"/>
            </a:xfrm>
            <a:prstGeom prst="rect">
              <a:avLst/>
            </a:prstGeom>
            <a:solidFill>
              <a:srgbClr val="D9CE99">
                <a:alpha val="57254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7" name="Google Shape;1617;p27"/>
            <p:cNvSpPr/>
            <p:nvPr/>
          </p:nvSpPr>
          <p:spPr>
            <a:xfrm>
              <a:off x="3400800" y="5037603"/>
              <a:ext cx="2342400" cy="119100"/>
            </a:xfrm>
            <a:prstGeom prst="rect">
              <a:avLst/>
            </a:prstGeom>
            <a:solidFill>
              <a:srgbClr val="D9CE99">
                <a:alpha val="57254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BLANK_1_1">
    <p:spTree>
      <p:nvGrpSpPr>
        <p:cNvPr id="1" name="Shape 16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9" name="Google Shape;1619;p28"/>
          <p:cNvSpPr txBox="1">
            <a:spLocks noGrp="1"/>
          </p:cNvSpPr>
          <p:nvPr>
            <p:ph type="title"/>
          </p:nvPr>
        </p:nvSpPr>
        <p:spPr>
          <a:xfrm>
            <a:off x="3929175" y="2916125"/>
            <a:ext cx="4501500" cy="48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2600">
                <a:latin typeface="Cinzel Medium"/>
                <a:ea typeface="Cinzel Medium"/>
                <a:cs typeface="Cinzel Medium"/>
                <a:sym typeface="Cinzel Medium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1620" name="Google Shape;1620;p28"/>
          <p:cNvSpPr txBox="1">
            <a:spLocks noGrp="1"/>
          </p:cNvSpPr>
          <p:nvPr>
            <p:ph type="subTitle" idx="1"/>
          </p:nvPr>
        </p:nvSpPr>
        <p:spPr>
          <a:xfrm>
            <a:off x="3929075" y="926225"/>
            <a:ext cx="4501500" cy="188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2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1621" name="Google Shape;1621;p28"/>
          <p:cNvSpPr>
            <a:spLocks noGrp="1"/>
          </p:cNvSpPr>
          <p:nvPr>
            <p:ph type="pic" idx="2"/>
          </p:nvPr>
        </p:nvSpPr>
        <p:spPr>
          <a:xfrm>
            <a:off x="865625" y="539500"/>
            <a:ext cx="2893800" cy="4604100"/>
          </a:xfrm>
          <a:prstGeom prst="rect">
            <a:avLst/>
          </a:prstGeom>
          <a:noFill/>
          <a:ln>
            <a:noFill/>
          </a:ln>
        </p:spPr>
      </p:sp>
      <p:grpSp>
        <p:nvGrpSpPr>
          <p:cNvPr id="1622" name="Google Shape;1622;p28"/>
          <p:cNvGrpSpPr/>
          <p:nvPr/>
        </p:nvGrpSpPr>
        <p:grpSpPr>
          <a:xfrm>
            <a:off x="112612" y="-1797238"/>
            <a:ext cx="8918641" cy="8737976"/>
            <a:chOff x="112612" y="-1797238"/>
            <a:chExt cx="8918641" cy="8737976"/>
          </a:xfrm>
        </p:grpSpPr>
        <p:grpSp>
          <p:nvGrpSpPr>
            <p:cNvPr id="1623" name="Google Shape;1623;p28"/>
            <p:cNvGrpSpPr/>
            <p:nvPr/>
          </p:nvGrpSpPr>
          <p:grpSpPr>
            <a:xfrm rot="-5400000">
              <a:off x="5586707" y="1159442"/>
              <a:ext cx="6401226" cy="487866"/>
              <a:chOff x="1049825" y="2272400"/>
              <a:chExt cx="5508800" cy="419850"/>
            </a:xfrm>
          </p:grpSpPr>
          <p:sp>
            <p:nvSpPr>
              <p:cNvPr id="1624" name="Google Shape;1624;p28"/>
              <p:cNvSpPr/>
              <p:nvPr/>
            </p:nvSpPr>
            <p:spPr>
              <a:xfrm>
                <a:off x="1055600" y="2452425"/>
                <a:ext cx="2369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477" h="5157" fill="none" extrusionOk="0">
                    <a:moveTo>
                      <a:pt x="0" y="5157"/>
                    </a:moveTo>
                    <a:lnTo>
                      <a:pt x="9477" y="5157"/>
                    </a:lnTo>
                    <a:lnTo>
                      <a:pt x="9477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25" name="Google Shape;1625;p28"/>
              <p:cNvSpPr/>
              <p:nvPr/>
            </p:nvSpPr>
            <p:spPr>
              <a:xfrm>
                <a:off x="1055600" y="2452425"/>
                <a:ext cx="2369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477" h="5157" fill="none" extrusionOk="0">
                    <a:moveTo>
                      <a:pt x="9477" y="1"/>
                    </a:moveTo>
                    <a:lnTo>
                      <a:pt x="9477" y="5157"/>
                    </a:lnTo>
                    <a:lnTo>
                      <a:pt x="0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26" name="Google Shape;1626;p28"/>
              <p:cNvSpPr/>
              <p:nvPr/>
            </p:nvSpPr>
            <p:spPr>
              <a:xfrm>
                <a:off x="1175850" y="2386175"/>
                <a:ext cx="2369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477" h="7807" fill="none" extrusionOk="0">
                    <a:moveTo>
                      <a:pt x="0" y="5185"/>
                    </a:moveTo>
                    <a:lnTo>
                      <a:pt x="0" y="1"/>
                    </a:lnTo>
                    <a:lnTo>
                      <a:pt x="9477" y="1"/>
                    </a:lnTo>
                    <a:lnTo>
                      <a:pt x="9477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27" name="Google Shape;1627;p28"/>
              <p:cNvSpPr/>
              <p:nvPr/>
            </p:nvSpPr>
            <p:spPr>
              <a:xfrm>
                <a:off x="1049825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1" y="7807"/>
                    </a:moveTo>
                    <a:lnTo>
                      <a:pt x="1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28" name="Google Shape;1628;p28"/>
              <p:cNvSpPr/>
              <p:nvPr/>
            </p:nvSpPr>
            <p:spPr>
              <a:xfrm>
                <a:off x="1523650" y="2452425"/>
                <a:ext cx="236950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478" h="5157" fill="none" extrusionOk="0">
                    <a:moveTo>
                      <a:pt x="1" y="5157"/>
                    </a:moveTo>
                    <a:lnTo>
                      <a:pt x="9477" y="5157"/>
                    </a:lnTo>
                    <a:lnTo>
                      <a:pt x="9477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29" name="Google Shape;1629;p28"/>
              <p:cNvSpPr/>
              <p:nvPr/>
            </p:nvSpPr>
            <p:spPr>
              <a:xfrm>
                <a:off x="1523650" y="2452425"/>
                <a:ext cx="236950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478" h="5157" fill="none" extrusionOk="0">
                    <a:moveTo>
                      <a:pt x="9477" y="1"/>
                    </a:moveTo>
                    <a:lnTo>
                      <a:pt x="9477" y="5157"/>
                    </a:lnTo>
                    <a:lnTo>
                      <a:pt x="1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30" name="Google Shape;1630;p28"/>
              <p:cNvSpPr/>
              <p:nvPr/>
            </p:nvSpPr>
            <p:spPr>
              <a:xfrm>
                <a:off x="1640325" y="2386175"/>
                <a:ext cx="2405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621" h="7807" fill="none" extrusionOk="0">
                    <a:moveTo>
                      <a:pt x="0" y="5185"/>
                    </a:moveTo>
                    <a:lnTo>
                      <a:pt x="0" y="1"/>
                    </a:lnTo>
                    <a:lnTo>
                      <a:pt x="9621" y="1"/>
                    </a:lnTo>
                    <a:lnTo>
                      <a:pt x="9621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31" name="Google Shape;1631;p28"/>
              <p:cNvSpPr/>
              <p:nvPr/>
            </p:nvSpPr>
            <p:spPr>
              <a:xfrm>
                <a:off x="1517900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0" y="7807"/>
                    </a:moveTo>
                    <a:lnTo>
                      <a:pt x="0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32" name="Google Shape;1632;p28"/>
              <p:cNvSpPr/>
              <p:nvPr/>
            </p:nvSpPr>
            <p:spPr>
              <a:xfrm>
                <a:off x="1988850" y="2452425"/>
                <a:ext cx="239800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2" h="5157" fill="none" extrusionOk="0">
                    <a:moveTo>
                      <a:pt x="0" y="5157"/>
                    </a:moveTo>
                    <a:lnTo>
                      <a:pt x="9592" y="5157"/>
                    </a:lnTo>
                    <a:lnTo>
                      <a:pt x="9592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33" name="Google Shape;1633;p28"/>
              <p:cNvSpPr/>
              <p:nvPr/>
            </p:nvSpPr>
            <p:spPr>
              <a:xfrm>
                <a:off x="1988850" y="2452425"/>
                <a:ext cx="239800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2" h="5157" fill="none" extrusionOk="0">
                    <a:moveTo>
                      <a:pt x="9592" y="1"/>
                    </a:moveTo>
                    <a:lnTo>
                      <a:pt x="9592" y="5157"/>
                    </a:lnTo>
                    <a:lnTo>
                      <a:pt x="0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34" name="Google Shape;1634;p28"/>
              <p:cNvSpPr/>
              <p:nvPr/>
            </p:nvSpPr>
            <p:spPr>
              <a:xfrm>
                <a:off x="2108375" y="2386175"/>
                <a:ext cx="240550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622" h="7807" fill="none" extrusionOk="0">
                    <a:moveTo>
                      <a:pt x="1" y="5185"/>
                    </a:moveTo>
                    <a:lnTo>
                      <a:pt x="1" y="1"/>
                    </a:lnTo>
                    <a:lnTo>
                      <a:pt x="9621" y="1"/>
                    </a:lnTo>
                    <a:lnTo>
                      <a:pt x="9621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35" name="Google Shape;1635;p28"/>
              <p:cNvSpPr/>
              <p:nvPr/>
            </p:nvSpPr>
            <p:spPr>
              <a:xfrm>
                <a:off x="1985950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1" y="7807"/>
                    </a:moveTo>
                    <a:lnTo>
                      <a:pt x="1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36" name="Google Shape;1636;p28"/>
              <p:cNvSpPr/>
              <p:nvPr/>
            </p:nvSpPr>
            <p:spPr>
              <a:xfrm>
                <a:off x="2456900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1" y="5157"/>
                    </a:moveTo>
                    <a:lnTo>
                      <a:pt x="9593" y="5157"/>
                    </a:lnTo>
                    <a:lnTo>
                      <a:pt x="9593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37" name="Google Shape;1637;p28"/>
              <p:cNvSpPr/>
              <p:nvPr/>
            </p:nvSpPr>
            <p:spPr>
              <a:xfrm>
                <a:off x="2456900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9593" y="1"/>
                    </a:moveTo>
                    <a:lnTo>
                      <a:pt x="9593" y="5157"/>
                    </a:lnTo>
                    <a:lnTo>
                      <a:pt x="1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38" name="Google Shape;1638;p28"/>
              <p:cNvSpPr/>
              <p:nvPr/>
            </p:nvSpPr>
            <p:spPr>
              <a:xfrm>
                <a:off x="2576450" y="2386175"/>
                <a:ext cx="2405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621" h="7807" fill="none" extrusionOk="0">
                    <a:moveTo>
                      <a:pt x="0" y="5185"/>
                    </a:moveTo>
                    <a:lnTo>
                      <a:pt x="0" y="1"/>
                    </a:lnTo>
                    <a:lnTo>
                      <a:pt x="9621" y="1"/>
                    </a:lnTo>
                    <a:lnTo>
                      <a:pt x="9621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39" name="Google Shape;1639;p28"/>
              <p:cNvSpPr/>
              <p:nvPr/>
            </p:nvSpPr>
            <p:spPr>
              <a:xfrm>
                <a:off x="2454025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1" y="7807"/>
                    </a:moveTo>
                    <a:lnTo>
                      <a:pt x="1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40" name="Google Shape;1640;p28"/>
              <p:cNvSpPr/>
              <p:nvPr/>
            </p:nvSpPr>
            <p:spPr>
              <a:xfrm>
                <a:off x="2924975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0" y="5157"/>
                    </a:moveTo>
                    <a:lnTo>
                      <a:pt x="9592" y="5157"/>
                    </a:lnTo>
                    <a:lnTo>
                      <a:pt x="9592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41" name="Google Shape;1641;p28"/>
              <p:cNvSpPr/>
              <p:nvPr/>
            </p:nvSpPr>
            <p:spPr>
              <a:xfrm>
                <a:off x="2924975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9592" y="1"/>
                    </a:moveTo>
                    <a:lnTo>
                      <a:pt x="9592" y="5157"/>
                    </a:lnTo>
                    <a:lnTo>
                      <a:pt x="0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42" name="Google Shape;1642;p28"/>
              <p:cNvSpPr/>
              <p:nvPr/>
            </p:nvSpPr>
            <p:spPr>
              <a:xfrm>
                <a:off x="3044500" y="2386175"/>
                <a:ext cx="240550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622" h="7807" fill="none" extrusionOk="0">
                    <a:moveTo>
                      <a:pt x="1" y="5185"/>
                    </a:moveTo>
                    <a:lnTo>
                      <a:pt x="1" y="1"/>
                    </a:lnTo>
                    <a:lnTo>
                      <a:pt x="9621" y="1"/>
                    </a:lnTo>
                    <a:lnTo>
                      <a:pt x="9621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43" name="Google Shape;1643;p28"/>
              <p:cNvSpPr/>
              <p:nvPr/>
            </p:nvSpPr>
            <p:spPr>
              <a:xfrm>
                <a:off x="2922100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0" y="7807"/>
                    </a:moveTo>
                    <a:lnTo>
                      <a:pt x="0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44" name="Google Shape;1644;p28"/>
              <p:cNvSpPr/>
              <p:nvPr/>
            </p:nvSpPr>
            <p:spPr>
              <a:xfrm>
                <a:off x="3393025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1" y="5157"/>
                    </a:moveTo>
                    <a:lnTo>
                      <a:pt x="9593" y="5157"/>
                    </a:lnTo>
                    <a:lnTo>
                      <a:pt x="9593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45" name="Google Shape;1645;p28"/>
              <p:cNvSpPr/>
              <p:nvPr/>
            </p:nvSpPr>
            <p:spPr>
              <a:xfrm>
                <a:off x="3393025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9593" y="1"/>
                    </a:moveTo>
                    <a:lnTo>
                      <a:pt x="9593" y="5157"/>
                    </a:lnTo>
                    <a:lnTo>
                      <a:pt x="1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46" name="Google Shape;1646;p28"/>
              <p:cNvSpPr/>
              <p:nvPr/>
            </p:nvSpPr>
            <p:spPr>
              <a:xfrm>
                <a:off x="3512575" y="2386175"/>
                <a:ext cx="2405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621" h="7807" fill="none" extrusionOk="0">
                    <a:moveTo>
                      <a:pt x="0" y="5185"/>
                    </a:moveTo>
                    <a:lnTo>
                      <a:pt x="0" y="1"/>
                    </a:lnTo>
                    <a:lnTo>
                      <a:pt x="9621" y="1"/>
                    </a:lnTo>
                    <a:lnTo>
                      <a:pt x="9621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47" name="Google Shape;1647;p28"/>
              <p:cNvSpPr/>
              <p:nvPr/>
            </p:nvSpPr>
            <p:spPr>
              <a:xfrm>
                <a:off x="3390150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1" y="7807"/>
                    </a:moveTo>
                    <a:lnTo>
                      <a:pt x="1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48" name="Google Shape;1648;p28"/>
              <p:cNvSpPr/>
              <p:nvPr/>
            </p:nvSpPr>
            <p:spPr>
              <a:xfrm>
                <a:off x="3861100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1" y="5157"/>
                    </a:moveTo>
                    <a:lnTo>
                      <a:pt x="9592" y="5157"/>
                    </a:lnTo>
                    <a:lnTo>
                      <a:pt x="9592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49" name="Google Shape;1649;p28"/>
              <p:cNvSpPr/>
              <p:nvPr/>
            </p:nvSpPr>
            <p:spPr>
              <a:xfrm>
                <a:off x="3861100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9592" y="1"/>
                    </a:moveTo>
                    <a:lnTo>
                      <a:pt x="9592" y="5157"/>
                    </a:lnTo>
                    <a:lnTo>
                      <a:pt x="1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50" name="Google Shape;1650;p28"/>
              <p:cNvSpPr/>
              <p:nvPr/>
            </p:nvSpPr>
            <p:spPr>
              <a:xfrm>
                <a:off x="3980650" y="2386175"/>
                <a:ext cx="2405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621" h="7807" fill="none" extrusionOk="0">
                    <a:moveTo>
                      <a:pt x="0" y="5185"/>
                    </a:moveTo>
                    <a:lnTo>
                      <a:pt x="0" y="1"/>
                    </a:lnTo>
                    <a:lnTo>
                      <a:pt x="9621" y="1"/>
                    </a:lnTo>
                    <a:lnTo>
                      <a:pt x="9621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51" name="Google Shape;1651;p28"/>
              <p:cNvSpPr/>
              <p:nvPr/>
            </p:nvSpPr>
            <p:spPr>
              <a:xfrm>
                <a:off x="3858225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0" y="7807"/>
                    </a:moveTo>
                    <a:lnTo>
                      <a:pt x="0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52" name="Google Shape;1652;p28"/>
              <p:cNvSpPr/>
              <p:nvPr/>
            </p:nvSpPr>
            <p:spPr>
              <a:xfrm>
                <a:off x="4329175" y="2452425"/>
                <a:ext cx="239800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2" h="5157" fill="none" extrusionOk="0">
                    <a:moveTo>
                      <a:pt x="0" y="5157"/>
                    </a:moveTo>
                    <a:lnTo>
                      <a:pt x="9592" y="5157"/>
                    </a:lnTo>
                    <a:lnTo>
                      <a:pt x="9592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53" name="Google Shape;1653;p28"/>
              <p:cNvSpPr/>
              <p:nvPr/>
            </p:nvSpPr>
            <p:spPr>
              <a:xfrm>
                <a:off x="4329175" y="2452425"/>
                <a:ext cx="239800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2" h="5157" fill="none" extrusionOk="0">
                    <a:moveTo>
                      <a:pt x="9592" y="1"/>
                    </a:moveTo>
                    <a:lnTo>
                      <a:pt x="9592" y="5157"/>
                    </a:lnTo>
                    <a:lnTo>
                      <a:pt x="0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54" name="Google Shape;1654;p28"/>
              <p:cNvSpPr/>
              <p:nvPr/>
            </p:nvSpPr>
            <p:spPr>
              <a:xfrm>
                <a:off x="4448700" y="2386175"/>
                <a:ext cx="240550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622" h="7807" fill="none" extrusionOk="0">
                    <a:moveTo>
                      <a:pt x="1" y="5185"/>
                    </a:moveTo>
                    <a:lnTo>
                      <a:pt x="1" y="1"/>
                    </a:lnTo>
                    <a:lnTo>
                      <a:pt x="9621" y="1"/>
                    </a:lnTo>
                    <a:lnTo>
                      <a:pt x="9621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55" name="Google Shape;1655;p28"/>
              <p:cNvSpPr/>
              <p:nvPr/>
            </p:nvSpPr>
            <p:spPr>
              <a:xfrm>
                <a:off x="4322675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1" y="7807"/>
                    </a:moveTo>
                    <a:lnTo>
                      <a:pt x="1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56" name="Google Shape;1656;p28"/>
              <p:cNvSpPr/>
              <p:nvPr/>
            </p:nvSpPr>
            <p:spPr>
              <a:xfrm>
                <a:off x="4797225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1" y="5157"/>
                    </a:moveTo>
                    <a:lnTo>
                      <a:pt x="9593" y="5157"/>
                    </a:lnTo>
                    <a:lnTo>
                      <a:pt x="9593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57" name="Google Shape;1657;p28"/>
              <p:cNvSpPr/>
              <p:nvPr/>
            </p:nvSpPr>
            <p:spPr>
              <a:xfrm>
                <a:off x="4797225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9593" y="1"/>
                    </a:moveTo>
                    <a:lnTo>
                      <a:pt x="9593" y="5157"/>
                    </a:lnTo>
                    <a:lnTo>
                      <a:pt x="1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58" name="Google Shape;1658;p28"/>
              <p:cNvSpPr/>
              <p:nvPr/>
            </p:nvSpPr>
            <p:spPr>
              <a:xfrm>
                <a:off x="4916775" y="2386175"/>
                <a:ext cx="2405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621" h="7807" fill="none" extrusionOk="0">
                    <a:moveTo>
                      <a:pt x="0" y="5185"/>
                    </a:moveTo>
                    <a:lnTo>
                      <a:pt x="0" y="1"/>
                    </a:lnTo>
                    <a:lnTo>
                      <a:pt x="9621" y="1"/>
                    </a:lnTo>
                    <a:lnTo>
                      <a:pt x="9621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59" name="Google Shape;1659;p28"/>
              <p:cNvSpPr/>
              <p:nvPr/>
            </p:nvSpPr>
            <p:spPr>
              <a:xfrm>
                <a:off x="4790750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1" y="7807"/>
                    </a:moveTo>
                    <a:lnTo>
                      <a:pt x="1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60" name="Google Shape;1660;p28"/>
              <p:cNvSpPr/>
              <p:nvPr/>
            </p:nvSpPr>
            <p:spPr>
              <a:xfrm>
                <a:off x="5265300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0" y="5157"/>
                    </a:moveTo>
                    <a:lnTo>
                      <a:pt x="9592" y="5157"/>
                    </a:lnTo>
                    <a:lnTo>
                      <a:pt x="9592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61" name="Google Shape;1661;p28"/>
              <p:cNvSpPr/>
              <p:nvPr/>
            </p:nvSpPr>
            <p:spPr>
              <a:xfrm>
                <a:off x="5265300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9592" y="1"/>
                    </a:moveTo>
                    <a:lnTo>
                      <a:pt x="9592" y="5157"/>
                    </a:lnTo>
                    <a:lnTo>
                      <a:pt x="0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62" name="Google Shape;1662;p28"/>
              <p:cNvSpPr/>
              <p:nvPr/>
            </p:nvSpPr>
            <p:spPr>
              <a:xfrm>
                <a:off x="5384825" y="2386175"/>
                <a:ext cx="23767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507" h="7807" fill="none" extrusionOk="0">
                    <a:moveTo>
                      <a:pt x="1" y="5185"/>
                    </a:moveTo>
                    <a:lnTo>
                      <a:pt x="1" y="1"/>
                    </a:lnTo>
                    <a:lnTo>
                      <a:pt x="9506" y="1"/>
                    </a:lnTo>
                    <a:lnTo>
                      <a:pt x="9506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63" name="Google Shape;1663;p28"/>
              <p:cNvSpPr/>
              <p:nvPr/>
            </p:nvSpPr>
            <p:spPr>
              <a:xfrm>
                <a:off x="5258825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0" y="7807"/>
                    </a:moveTo>
                    <a:lnTo>
                      <a:pt x="0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64" name="Google Shape;1664;p28"/>
              <p:cNvSpPr/>
              <p:nvPr/>
            </p:nvSpPr>
            <p:spPr>
              <a:xfrm>
                <a:off x="5733375" y="2452425"/>
                <a:ext cx="2369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477" h="5157" fill="none" extrusionOk="0">
                    <a:moveTo>
                      <a:pt x="0" y="5157"/>
                    </a:moveTo>
                    <a:lnTo>
                      <a:pt x="9477" y="5157"/>
                    </a:lnTo>
                    <a:lnTo>
                      <a:pt x="9477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65" name="Google Shape;1665;p28"/>
              <p:cNvSpPr/>
              <p:nvPr/>
            </p:nvSpPr>
            <p:spPr>
              <a:xfrm>
                <a:off x="5733375" y="2452425"/>
                <a:ext cx="2369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477" h="5157" fill="none" extrusionOk="0">
                    <a:moveTo>
                      <a:pt x="9477" y="1"/>
                    </a:moveTo>
                    <a:lnTo>
                      <a:pt x="9477" y="5157"/>
                    </a:lnTo>
                    <a:lnTo>
                      <a:pt x="0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66" name="Google Shape;1666;p28"/>
              <p:cNvSpPr/>
              <p:nvPr/>
            </p:nvSpPr>
            <p:spPr>
              <a:xfrm>
                <a:off x="5850025" y="2386175"/>
                <a:ext cx="2405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621" h="7807" fill="none" extrusionOk="0">
                    <a:moveTo>
                      <a:pt x="0" y="5185"/>
                    </a:moveTo>
                    <a:lnTo>
                      <a:pt x="0" y="1"/>
                    </a:lnTo>
                    <a:lnTo>
                      <a:pt x="9621" y="1"/>
                    </a:lnTo>
                    <a:lnTo>
                      <a:pt x="9621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67" name="Google Shape;1667;p28"/>
              <p:cNvSpPr/>
              <p:nvPr/>
            </p:nvSpPr>
            <p:spPr>
              <a:xfrm>
                <a:off x="5726875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1" y="7807"/>
                    </a:moveTo>
                    <a:lnTo>
                      <a:pt x="1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68" name="Google Shape;1668;p28"/>
              <p:cNvSpPr/>
              <p:nvPr/>
            </p:nvSpPr>
            <p:spPr>
              <a:xfrm>
                <a:off x="6198550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0" y="5157"/>
                    </a:moveTo>
                    <a:lnTo>
                      <a:pt x="9592" y="5157"/>
                    </a:lnTo>
                    <a:lnTo>
                      <a:pt x="9592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69" name="Google Shape;1669;p28"/>
              <p:cNvSpPr/>
              <p:nvPr/>
            </p:nvSpPr>
            <p:spPr>
              <a:xfrm>
                <a:off x="6198550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9592" y="1"/>
                    </a:moveTo>
                    <a:lnTo>
                      <a:pt x="9592" y="5157"/>
                    </a:lnTo>
                    <a:lnTo>
                      <a:pt x="0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70" name="Google Shape;1670;p28"/>
              <p:cNvSpPr/>
              <p:nvPr/>
            </p:nvSpPr>
            <p:spPr>
              <a:xfrm>
                <a:off x="6318075" y="2386175"/>
                <a:ext cx="240550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622" h="7807" fill="none" extrusionOk="0">
                    <a:moveTo>
                      <a:pt x="1" y="5185"/>
                    </a:moveTo>
                    <a:lnTo>
                      <a:pt x="1" y="1"/>
                    </a:lnTo>
                    <a:lnTo>
                      <a:pt x="9621" y="1"/>
                    </a:lnTo>
                    <a:lnTo>
                      <a:pt x="9621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71" name="Google Shape;1671;p28"/>
              <p:cNvSpPr/>
              <p:nvPr/>
            </p:nvSpPr>
            <p:spPr>
              <a:xfrm>
                <a:off x="6194950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0" y="7807"/>
                    </a:moveTo>
                    <a:lnTo>
                      <a:pt x="0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72" name="Google Shape;1672;p28"/>
              <p:cNvSpPr/>
              <p:nvPr/>
            </p:nvSpPr>
            <p:spPr>
              <a:xfrm>
                <a:off x="1049825" y="2272400"/>
                <a:ext cx="55088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20352" h="1" fill="none" extrusionOk="0">
                    <a:moveTo>
                      <a:pt x="1" y="1"/>
                    </a:moveTo>
                    <a:lnTo>
                      <a:pt x="220351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73" name="Google Shape;1673;p28"/>
              <p:cNvSpPr/>
              <p:nvPr/>
            </p:nvSpPr>
            <p:spPr>
              <a:xfrm>
                <a:off x="1049825" y="2692225"/>
                <a:ext cx="55088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20352" h="1" fill="none" extrusionOk="0">
                    <a:moveTo>
                      <a:pt x="1" y="0"/>
                    </a:moveTo>
                    <a:lnTo>
                      <a:pt x="220351" y="0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674" name="Google Shape;1674;p28"/>
            <p:cNvGrpSpPr/>
            <p:nvPr/>
          </p:nvGrpSpPr>
          <p:grpSpPr>
            <a:xfrm rot="-5400000">
              <a:off x="-2844068" y="3496192"/>
              <a:ext cx="6401226" cy="487866"/>
              <a:chOff x="1049825" y="2272400"/>
              <a:chExt cx="5508800" cy="419850"/>
            </a:xfrm>
          </p:grpSpPr>
          <p:sp>
            <p:nvSpPr>
              <p:cNvPr id="1675" name="Google Shape;1675;p28"/>
              <p:cNvSpPr/>
              <p:nvPr/>
            </p:nvSpPr>
            <p:spPr>
              <a:xfrm>
                <a:off x="1055600" y="2452425"/>
                <a:ext cx="2369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477" h="5157" fill="none" extrusionOk="0">
                    <a:moveTo>
                      <a:pt x="0" y="5157"/>
                    </a:moveTo>
                    <a:lnTo>
                      <a:pt x="9477" y="5157"/>
                    </a:lnTo>
                    <a:lnTo>
                      <a:pt x="9477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76" name="Google Shape;1676;p28"/>
              <p:cNvSpPr/>
              <p:nvPr/>
            </p:nvSpPr>
            <p:spPr>
              <a:xfrm>
                <a:off x="1055600" y="2452425"/>
                <a:ext cx="2369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477" h="5157" fill="none" extrusionOk="0">
                    <a:moveTo>
                      <a:pt x="9477" y="1"/>
                    </a:moveTo>
                    <a:lnTo>
                      <a:pt x="9477" y="5157"/>
                    </a:lnTo>
                    <a:lnTo>
                      <a:pt x="0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77" name="Google Shape;1677;p28"/>
              <p:cNvSpPr/>
              <p:nvPr/>
            </p:nvSpPr>
            <p:spPr>
              <a:xfrm>
                <a:off x="1175850" y="2386175"/>
                <a:ext cx="2369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477" h="7807" fill="none" extrusionOk="0">
                    <a:moveTo>
                      <a:pt x="0" y="5185"/>
                    </a:moveTo>
                    <a:lnTo>
                      <a:pt x="0" y="1"/>
                    </a:lnTo>
                    <a:lnTo>
                      <a:pt x="9477" y="1"/>
                    </a:lnTo>
                    <a:lnTo>
                      <a:pt x="9477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78" name="Google Shape;1678;p28"/>
              <p:cNvSpPr/>
              <p:nvPr/>
            </p:nvSpPr>
            <p:spPr>
              <a:xfrm>
                <a:off x="1049825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1" y="7807"/>
                    </a:moveTo>
                    <a:lnTo>
                      <a:pt x="1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79" name="Google Shape;1679;p28"/>
              <p:cNvSpPr/>
              <p:nvPr/>
            </p:nvSpPr>
            <p:spPr>
              <a:xfrm>
                <a:off x="1523650" y="2452425"/>
                <a:ext cx="236950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478" h="5157" fill="none" extrusionOk="0">
                    <a:moveTo>
                      <a:pt x="1" y="5157"/>
                    </a:moveTo>
                    <a:lnTo>
                      <a:pt x="9477" y="5157"/>
                    </a:lnTo>
                    <a:lnTo>
                      <a:pt x="9477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80" name="Google Shape;1680;p28"/>
              <p:cNvSpPr/>
              <p:nvPr/>
            </p:nvSpPr>
            <p:spPr>
              <a:xfrm>
                <a:off x="1523650" y="2452425"/>
                <a:ext cx="236950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478" h="5157" fill="none" extrusionOk="0">
                    <a:moveTo>
                      <a:pt x="9477" y="1"/>
                    </a:moveTo>
                    <a:lnTo>
                      <a:pt x="9477" y="5157"/>
                    </a:lnTo>
                    <a:lnTo>
                      <a:pt x="1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81" name="Google Shape;1681;p28"/>
              <p:cNvSpPr/>
              <p:nvPr/>
            </p:nvSpPr>
            <p:spPr>
              <a:xfrm>
                <a:off x="1640325" y="2386175"/>
                <a:ext cx="2405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621" h="7807" fill="none" extrusionOk="0">
                    <a:moveTo>
                      <a:pt x="0" y="5185"/>
                    </a:moveTo>
                    <a:lnTo>
                      <a:pt x="0" y="1"/>
                    </a:lnTo>
                    <a:lnTo>
                      <a:pt x="9621" y="1"/>
                    </a:lnTo>
                    <a:lnTo>
                      <a:pt x="9621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82" name="Google Shape;1682;p28"/>
              <p:cNvSpPr/>
              <p:nvPr/>
            </p:nvSpPr>
            <p:spPr>
              <a:xfrm>
                <a:off x="1517900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0" y="7807"/>
                    </a:moveTo>
                    <a:lnTo>
                      <a:pt x="0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83" name="Google Shape;1683;p28"/>
              <p:cNvSpPr/>
              <p:nvPr/>
            </p:nvSpPr>
            <p:spPr>
              <a:xfrm>
                <a:off x="1988850" y="2452425"/>
                <a:ext cx="239800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2" h="5157" fill="none" extrusionOk="0">
                    <a:moveTo>
                      <a:pt x="0" y="5157"/>
                    </a:moveTo>
                    <a:lnTo>
                      <a:pt x="9592" y="5157"/>
                    </a:lnTo>
                    <a:lnTo>
                      <a:pt x="9592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84" name="Google Shape;1684;p28"/>
              <p:cNvSpPr/>
              <p:nvPr/>
            </p:nvSpPr>
            <p:spPr>
              <a:xfrm>
                <a:off x="1988850" y="2452425"/>
                <a:ext cx="239800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2" h="5157" fill="none" extrusionOk="0">
                    <a:moveTo>
                      <a:pt x="9592" y="1"/>
                    </a:moveTo>
                    <a:lnTo>
                      <a:pt x="9592" y="5157"/>
                    </a:lnTo>
                    <a:lnTo>
                      <a:pt x="0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85" name="Google Shape;1685;p28"/>
              <p:cNvSpPr/>
              <p:nvPr/>
            </p:nvSpPr>
            <p:spPr>
              <a:xfrm>
                <a:off x="2108375" y="2386175"/>
                <a:ext cx="240550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622" h="7807" fill="none" extrusionOk="0">
                    <a:moveTo>
                      <a:pt x="1" y="5185"/>
                    </a:moveTo>
                    <a:lnTo>
                      <a:pt x="1" y="1"/>
                    </a:lnTo>
                    <a:lnTo>
                      <a:pt x="9621" y="1"/>
                    </a:lnTo>
                    <a:lnTo>
                      <a:pt x="9621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86" name="Google Shape;1686;p28"/>
              <p:cNvSpPr/>
              <p:nvPr/>
            </p:nvSpPr>
            <p:spPr>
              <a:xfrm>
                <a:off x="1985950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1" y="7807"/>
                    </a:moveTo>
                    <a:lnTo>
                      <a:pt x="1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87" name="Google Shape;1687;p28"/>
              <p:cNvSpPr/>
              <p:nvPr/>
            </p:nvSpPr>
            <p:spPr>
              <a:xfrm>
                <a:off x="2456900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1" y="5157"/>
                    </a:moveTo>
                    <a:lnTo>
                      <a:pt x="9593" y="5157"/>
                    </a:lnTo>
                    <a:lnTo>
                      <a:pt x="9593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88" name="Google Shape;1688;p28"/>
              <p:cNvSpPr/>
              <p:nvPr/>
            </p:nvSpPr>
            <p:spPr>
              <a:xfrm>
                <a:off x="2456900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9593" y="1"/>
                    </a:moveTo>
                    <a:lnTo>
                      <a:pt x="9593" y="5157"/>
                    </a:lnTo>
                    <a:lnTo>
                      <a:pt x="1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89" name="Google Shape;1689;p28"/>
              <p:cNvSpPr/>
              <p:nvPr/>
            </p:nvSpPr>
            <p:spPr>
              <a:xfrm>
                <a:off x="2576450" y="2386175"/>
                <a:ext cx="2405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621" h="7807" fill="none" extrusionOk="0">
                    <a:moveTo>
                      <a:pt x="0" y="5185"/>
                    </a:moveTo>
                    <a:lnTo>
                      <a:pt x="0" y="1"/>
                    </a:lnTo>
                    <a:lnTo>
                      <a:pt x="9621" y="1"/>
                    </a:lnTo>
                    <a:lnTo>
                      <a:pt x="9621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90" name="Google Shape;1690;p28"/>
              <p:cNvSpPr/>
              <p:nvPr/>
            </p:nvSpPr>
            <p:spPr>
              <a:xfrm>
                <a:off x="2454025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1" y="7807"/>
                    </a:moveTo>
                    <a:lnTo>
                      <a:pt x="1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91" name="Google Shape;1691;p28"/>
              <p:cNvSpPr/>
              <p:nvPr/>
            </p:nvSpPr>
            <p:spPr>
              <a:xfrm>
                <a:off x="2924975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0" y="5157"/>
                    </a:moveTo>
                    <a:lnTo>
                      <a:pt x="9592" y="5157"/>
                    </a:lnTo>
                    <a:lnTo>
                      <a:pt x="9592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92" name="Google Shape;1692;p28"/>
              <p:cNvSpPr/>
              <p:nvPr/>
            </p:nvSpPr>
            <p:spPr>
              <a:xfrm>
                <a:off x="2924975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9592" y="1"/>
                    </a:moveTo>
                    <a:lnTo>
                      <a:pt x="9592" y="5157"/>
                    </a:lnTo>
                    <a:lnTo>
                      <a:pt x="0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93" name="Google Shape;1693;p28"/>
              <p:cNvSpPr/>
              <p:nvPr/>
            </p:nvSpPr>
            <p:spPr>
              <a:xfrm>
                <a:off x="3044500" y="2386175"/>
                <a:ext cx="240550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622" h="7807" fill="none" extrusionOk="0">
                    <a:moveTo>
                      <a:pt x="1" y="5185"/>
                    </a:moveTo>
                    <a:lnTo>
                      <a:pt x="1" y="1"/>
                    </a:lnTo>
                    <a:lnTo>
                      <a:pt x="9621" y="1"/>
                    </a:lnTo>
                    <a:lnTo>
                      <a:pt x="9621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94" name="Google Shape;1694;p28"/>
              <p:cNvSpPr/>
              <p:nvPr/>
            </p:nvSpPr>
            <p:spPr>
              <a:xfrm>
                <a:off x="2922100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0" y="7807"/>
                    </a:moveTo>
                    <a:lnTo>
                      <a:pt x="0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95" name="Google Shape;1695;p28"/>
              <p:cNvSpPr/>
              <p:nvPr/>
            </p:nvSpPr>
            <p:spPr>
              <a:xfrm>
                <a:off x="3393025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1" y="5157"/>
                    </a:moveTo>
                    <a:lnTo>
                      <a:pt x="9593" y="5157"/>
                    </a:lnTo>
                    <a:lnTo>
                      <a:pt x="9593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96" name="Google Shape;1696;p28"/>
              <p:cNvSpPr/>
              <p:nvPr/>
            </p:nvSpPr>
            <p:spPr>
              <a:xfrm>
                <a:off x="3393025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9593" y="1"/>
                    </a:moveTo>
                    <a:lnTo>
                      <a:pt x="9593" y="5157"/>
                    </a:lnTo>
                    <a:lnTo>
                      <a:pt x="1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97" name="Google Shape;1697;p28"/>
              <p:cNvSpPr/>
              <p:nvPr/>
            </p:nvSpPr>
            <p:spPr>
              <a:xfrm>
                <a:off x="3512575" y="2386175"/>
                <a:ext cx="2405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621" h="7807" fill="none" extrusionOk="0">
                    <a:moveTo>
                      <a:pt x="0" y="5185"/>
                    </a:moveTo>
                    <a:lnTo>
                      <a:pt x="0" y="1"/>
                    </a:lnTo>
                    <a:lnTo>
                      <a:pt x="9621" y="1"/>
                    </a:lnTo>
                    <a:lnTo>
                      <a:pt x="9621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98" name="Google Shape;1698;p28"/>
              <p:cNvSpPr/>
              <p:nvPr/>
            </p:nvSpPr>
            <p:spPr>
              <a:xfrm>
                <a:off x="3390150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1" y="7807"/>
                    </a:moveTo>
                    <a:lnTo>
                      <a:pt x="1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99" name="Google Shape;1699;p28"/>
              <p:cNvSpPr/>
              <p:nvPr/>
            </p:nvSpPr>
            <p:spPr>
              <a:xfrm>
                <a:off x="3861100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1" y="5157"/>
                    </a:moveTo>
                    <a:lnTo>
                      <a:pt x="9592" y="5157"/>
                    </a:lnTo>
                    <a:lnTo>
                      <a:pt x="9592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00" name="Google Shape;1700;p28"/>
              <p:cNvSpPr/>
              <p:nvPr/>
            </p:nvSpPr>
            <p:spPr>
              <a:xfrm>
                <a:off x="3861100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9592" y="1"/>
                    </a:moveTo>
                    <a:lnTo>
                      <a:pt x="9592" y="5157"/>
                    </a:lnTo>
                    <a:lnTo>
                      <a:pt x="1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01" name="Google Shape;1701;p28"/>
              <p:cNvSpPr/>
              <p:nvPr/>
            </p:nvSpPr>
            <p:spPr>
              <a:xfrm>
                <a:off x="3980650" y="2386175"/>
                <a:ext cx="2405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621" h="7807" fill="none" extrusionOk="0">
                    <a:moveTo>
                      <a:pt x="0" y="5185"/>
                    </a:moveTo>
                    <a:lnTo>
                      <a:pt x="0" y="1"/>
                    </a:lnTo>
                    <a:lnTo>
                      <a:pt x="9621" y="1"/>
                    </a:lnTo>
                    <a:lnTo>
                      <a:pt x="9621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02" name="Google Shape;1702;p28"/>
              <p:cNvSpPr/>
              <p:nvPr/>
            </p:nvSpPr>
            <p:spPr>
              <a:xfrm>
                <a:off x="3858225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0" y="7807"/>
                    </a:moveTo>
                    <a:lnTo>
                      <a:pt x="0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03" name="Google Shape;1703;p28"/>
              <p:cNvSpPr/>
              <p:nvPr/>
            </p:nvSpPr>
            <p:spPr>
              <a:xfrm>
                <a:off x="4329175" y="2452425"/>
                <a:ext cx="239800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2" h="5157" fill="none" extrusionOk="0">
                    <a:moveTo>
                      <a:pt x="0" y="5157"/>
                    </a:moveTo>
                    <a:lnTo>
                      <a:pt x="9592" y="5157"/>
                    </a:lnTo>
                    <a:lnTo>
                      <a:pt x="9592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04" name="Google Shape;1704;p28"/>
              <p:cNvSpPr/>
              <p:nvPr/>
            </p:nvSpPr>
            <p:spPr>
              <a:xfrm>
                <a:off x="4329175" y="2452425"/>
                <a:ext cx="239800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2" h="5157" fill="none" extrusionOk="0">
                    <a:moveTo>
                      <a:pt x="9592" y="1"/>
                    </a:moveTo>
                    <a:lnTo>
                      <a:pt x="9592" y="5157"/>
                    </a:lnTo>
                    <a:lnTo>
                      <a:pt x="0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05" name="Google Shape;1705;p28"/>
              <p:cNvSpPr/>
              <p:nvPr/>
            </p:nvSpPr>
            <p:spPr>
              <a:xfrm>
                <a:off x="4448700" y="2386175"/>
                <a:ext cx="240550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622" h="7807" fill="none" extrusionOk="0">
                    <a:moveTo>
                      <a:pt x="1" y="5185"/>
                    </a:moveTo>
                    <a:lnTo>
                      <a:pt x="1" y="1"/>
                    </a:lnTo>
                    <a:lnTo>
                      <a:pt x="9621" y="1"/>
                    </a:lnTo>
                    <a:lnTo>
                      <a:pt x="9621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06" name="Google Shape;1706;p28"/>
              <p:cNvSpPr/>
              <p:nvPr/>
            </p:nvSpPr>
            <p:spPr>
              <a:xfrm>
                <a:off x="4322675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1" y="7807"/>
                    </a:moveTo>
                    <a:lnTo>
                      <a:pt x="1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07" name="Google Shape;1707;p28"/>
              <p:cNvSpPr/>
              <p:nvPr/>
            </p:nvSpPr>
            <p:spPr>
              <a:xfrm>
                <a:off x="4797225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1" y="5157"/>
                    </a:moveTo>
                    <a:lnTo>
                      <a:pt x="9593" y="5157"/>
                    </a:lnTo>
                    <a:lnTo>
                      <a:pt x="9593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08" name="Google Shape;1708;p28"/>
              <p:cNvSpPr/>
              <p:nvPr/>
            </p:nvSpPr>
            <p:spPr>
              <a:xfrm>
                <a:off x="4797225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9593" y="1"/>
                    </a:moveTo>
                    <a:lnTo>
                      <a:pt x="9593" y="5157"/>
                    </a:lnTo>
                    <a:lnTo>
                      <a:pt x="1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09" name="Google Shape;1709;p28"/>
              <p:cNvSpPr/>
              <p:nvPr/>
            </p:nvSpPr>
            <p:spPr>
              <a:xfrm>
                <a:off x="4916775" y="2386175"/>
                <a:ext cx="2405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621" h="7807" fill="none" extrusionOk="0">
                    <a:moveTo>
                      <a:pt x="0" y="5185"/>
                    </a:moveTo>
                    <a:lnTo>
                      <a:pt x="0" y="1"/>
                    </a:lnTo>
                    <a:lnTo>
                      <a:pt x="9621" y="1"/>
                    </a:lnTo>
                    <a:lnTo>
                      <a:pt x="9621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10" name="Google Shape;1710;p28"/>
              <p:cNvSpPr/>
              <p:nvPr/>
            </p:nvSpPr>
            <p:spPr>
              <a:xfrm>
                <a:off x="4790750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1" y="7807"/>
                    </a:moveTo>
                    <a:lnTo>
                      <a:pt x="1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11" name="Google Shape;1711;p28"/>
              <p:cNvSpPr/>
              <p:nvPr/>
            </p:nvSpPr>
            <p:spPr>
              <a:xfrm>
                <a:off x="5265300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0" y="5157"/>
                    </a:moveTo>
                    <a:lnTo>
                      <a:pt x="9592" y="5157"/>
                    </a:lnTo>
                    <a:lnTo>
                      <a:pt x="9592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12" name="Google Shape;1712;p28"/>
              <p:cNvSpPr/>
              <p:nvPr/>
            </p:nvSpPr>
            <p:spPr>
              <a:xfrm>
                <a:off x="5265300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9592" y="1"/>
                    </a:moveTo>
                    <a:lnTo>
                      <a:pt x="9592" y="5157"/>
                    </a:lnTo>
                    <a:lnTo>
                      <a:pt x="0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13" name="Google Shape;1713;p28"/>
              <p:cNvSpPr/>
              <p:nvPr/>
            </p:nvSpPr>
            <p:spPr>
              <a:xfrm>
                <a:off x="5384825" y="2386175"/>
                <a:ext cx="23767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507" h="7807" fill="none" extrusionOk="0">
                    <a:moveTo>
                      <a:pt x="1" y="5185"/>
                    </a:moveTo>
                    <a:lnTo>
                      <a:pt x="1" y="1"/>
                    </a:lnTo>
                    <a:lnTo>
                      <a:pt x="9506" y="1"/>
                    </a:lnTo>
                    <a:lnTo>
                      <a:pt x="9506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14" name="Google Shape;1714;p28"/>
              <p:cNvSpPr/>
              <p:nvPr/>
            </p:nvSpPr>
            <p:spPr>
              <a:xfrm>
                <a:off x="5258825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0" y="7807"/>
                    </a:moveTo>
                    <a:lnTo>
                      <a:pt x="0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15" name="Google Shape;1715;p28"/>
              <p:cNvSpPr/>
              <p:nvPr/>
            </p:nvSpPr>
            <p:spPr>
              <a:xfrm>
                <a:off x="5733375" y="2452425"/>
                <a:ext cx="2369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477" h="5157" fill="none" extrusionOk="0">
                    <a:moveTo>
                      <a:pt x="0" y="5157"/>
                    </a:moveTo>
                    <a:lnTo>
                      <a:pt x="9477" y="5157"/>
                    </a:lnTo>
                    <a:lnTo>
                      <a:pt x="9477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16" name="Google Shape;1716;p28"/>
              <p:cNvSpPr/>
              <p:nvPr/>
            </p:nvSpPr>
            <p:spPr>
              <a:xfrm>
                <a:off x="5733375" y="2452425"/>
                <a:ext cx="2369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477" h="5157" fill="none" extrusionOk="0">
                    <a:moveTo>
                      <a:pt x="9477" y="1"/>
                    </a:moveTo>
                    <a:lnTo>
                      <a:pt x="9477" y="5157"/>
                    </a:lnTo>
                    <a:lnTo>
                      <a:pt x="0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17" name="Google Shape;1717;p28"/>
              <p:cNvSpPr/>
              <p:nvPr/>
            </p:nvSpPr>
            <p:spPr>
              <a:xfrm>
                <a:off x="5850025" y="2386175"/>
                <a:ext cx="2405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621" h="7807" fill="none" extrusionOk="0">
                    <a:moveTo>
                      <a:pt x="0" y="5185"/>
                    </a:moveTo>
                    <a:lnTo>
                      <a:pt x="0" y="1"/>
                    </a:lnTo>
                    <a:lnTo>
                      <a:pt x="9621" y="1"/>
                    </a:lnTo>
                    <a:lnTo>
                      <a:pt x="9621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18" name="Google Shape;1718;p28"/>
              <p:cNvSpPr/>
              <p:nvPr/>
            </p:nvSpPr>
            <p:spPr>
              <a:xfrm>
                <a:off x="5726875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1" y="7807"/>
                    </a:moveTo>
                    <a:lnTo>
                      <a:pt x="1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19" name="Google Shape;1719;p28"/>
              <p:cNvSpPr/>
              <p:nvPr/>
            </p:nvSpPr>
            <p:spPr>
              <a:xfrm>
                <a:off x="6198550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0" y="5157"/>
                    </a:moveTo>
                    <a:lnTo>
                      <a:pt x="9592" y="5157"/>
                    </a:lnTo>
                    <a:lnTo>
                      <a:pt x="9592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20" name="Google Shape;1720;p28"/>
              <p:cNvSpPr/>
              <p:nvPr/>
            </p:nvSpPr>
            <p:spPr>
              <a:xfrm>
                <a:off x="6198550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9592" y="1"/>
                    </a:moveTo>
                    <a:lnTo>
                      <a:pt x="9592" y="5157"/>
                    </a:lnTo>
                    <a:lnTo>
                      <a:pt x="0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21" name="Google Shape;1721;p28"/>
              <p:cNvSpPr/>
              <p:nvPr/>
            </p:nvSpPr>
            <p:spPr>
              <a:xfrm>
                <a:off x="6318075" y="2386175"/>
                <a:ext cx="240550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622" h="7807" fill="none" extrusionOk="0">
                    <a:moveTo>
                      <a:pt x="1" y="5185"/>
                    </a:moveTo>
                    <a:lnTo>
                      <a:pt x="1" y="1"/>
                    </a:lnTo>
                    <a:lnTo>
                      <a:pt x="9621" y="1"/>
                    </a:lnTo>
                    <a:lnTo>
                      <a:pt x="9621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22" name="Google Shape;1722;p28"/>
              <p:cNvSpPr/>
              <p:nvPr/>
            </p:nvSpPr>
            <p:spPr>
              <a:xfrm>
                <a:off x="6194950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0" y="7807"/>
                    </a:moveTo>
                    <a:lnTo>
                      <a:pt x="0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23" name="Google Shape;1723;p28"/>
              <p:cNvSpPr/>
              <p:nvPr/>
            </p:nvSpPr>
            <p:spPr>
              <a:xfrm>
                <a:off x="1049825" y="2272400"/>
                <a:ext cx="55088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20352" h="1" fill="none" extrusionOk="0">
                    <a:moveTo>
                      <a:pt x="1" y="1"/>
                    </a:moveTo>
                    <a:lnTo>
                      <a:pt x="220351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24" name="Google Shape;1724;p28"/>
              <p:cNvSpPr/>
              <p:nvPr/>
            </p:nvSpPr>
            <p:spPr>
              <a:xfrm>
                <a:off x="1049825" y="2692225"/>
                <a:ext cx="55088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20352" h="1" fill="none" extrusionOk="0">
                    <a:moveTo>
                      <a:pt x="1" y="0"/>
                    </a:moveTo>
                    <a:lnTo>
                      <a:pt x="220351" y="0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1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6" name="Google Shape;1726;p29"/>
          <p:cNvSpPr>
            <a:spLocks noGrp="1"/>
          </p:cNvSpPr>
          <p:nvPr>
            <p:ph type="pic" idx="2"/>
          </p:nvPr>
        </p:nvSpPr>
        <p:spPr>
          <a:xfrm flipH="1">
            <a:off x="-100" y="0"/>
            <a:ext cx="9144000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1727" name="Google Shape;1727;p29"/>
          <p:cNvSpPr txBox="1">
            <a:spLocks noGrp="1"/>
          </p:cNvSpPr>
          <p:nvPr>
            <p:ph type="title"/>
          </p:nvPr>
        </p:nvSpPr>
        <p:spPr>
          <a:xfrm>
            <a:off x="3989600" y="3380600"/>
            <a:ext cx="4440900" cy="1223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CUSTOM">
    <p:spTree>
      <p:nvGrpSpPr>
        <p:cNvPr id="1" name="Shape 17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9" name="Google Shape;1729;p30"/>
          <p:cNvSpPr txBox="1">
            <a:spLocks noGrp="1"/>
          </p:cNvSpPr>
          <p:nvPr>
            <p:ph type="title"/>
          </p:nvPr>
        </p:nvSpPr>
        <p:spPr>
          <a:xfrm>
            <a:off x="720000" y="1368816"/>
            <a:ext cx="3846300" cy="154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1730" name="Google Shape;1730;p30"/>
          <p:cNvSpPr txBox="1">
            <a:spLocks noGrp="1"/>
          </p:cNvSpPr>
          <p:nvPr>
            <p:ph type="subTitle" idx="1"/>
          </p:nvPr>
        </p:nvSpPr>
        <p:spPr>
          <a:xfrm>
            <a:off x="720000" y="2915917"/>
            <a:ext cx="3846300" cy="91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31" name="Google Shape;1731;p30"/>
          <p:cNvSpPr>
            <a:spLocks noGrp="1"/>
          </p:cNvSpPr>
          <p:nvPr>
            <p:ph type="pic" idx="2"/>
          </p:nvPr>
        </p:nvSpPr>
        <p:spPr>
          <a:xfrm>
            <a:off x="5384700" y="539500"/>
            <a:ext cx="2893800" cy="4604100"/>
          </a:xfrm>
          <a:prstGeom prst="rect">
            <a:avLst/>
          </a:prstGeom>
          <a:noFill/>
          <a:ln>
            <a:noFill/>
          </a:ln>
        </p:spPr>
      </p:sp>
      <p:grpSp>
        <p:nvGrpSpPr>
          <p:cNvPr id="1732" name="Google Shape;1732;p30"/>
          <p:cNvGrpSpPr/>
          <p:nvPr/>
        </p:nvGrpSpPr>
        <p:grpSpPr>
          <a:xfrm>
            <a:off x="112612" y="-1797238"/>
            <a:ext cx="8918641" cy="8737976"/>
            <a:chOff x="112612" y="-1797238"/>
            <a:chExt cx="8918641" cy="8737976"/>
          </a:xfrm>
        </p:grpSpPr>
        <p:grpSp>
          <p:nvGrpSpPr>
            <p:cNvPr id="1733" name="Google Shape;1733;p30"/>
            <p:cNvGrpSpPr/>
            <p:nvPr/>
          </p:nvGrpSpPr>
          <p:grpSpPr>
            <a:xfrm rot="-5400000">
              <a:off x="-2844068" y="3496192"/>
              <a:ext cx="6401226" cy="487866"/>
              <a:chOff x="1049825" y="2272400"/>
              <a:chExt cx="5508800" cy="419850"/>
            </a:xfrm>
          </p:grpSpPr>
          <p:sp>
            <p:nvSpPr>
              <p:cNvPr id="1734" name="Google Shape;1734;p30"/>
              <p:cNvSpPr/>
              <p:nvPr/>
            </p:nvSpPr>
            <p:spPr>
              <a:xfrm>
                <a:off x="1055600" y="2452425"/>
                <a:ext cx="2369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477" h="5157" fill="none" extrusionOk="0">
                    <a:moveTo>
                      <a:pt x="0" y="5157"/>
                    </a:moveTo>
                    <a:lnTo>
                      <a:pt x="9477" y="5157"/>
                    </a:lnTo>
                    <a:lnTo>
                      <a:pt x="9477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35" name="Google Shape;1735;p30"/>
              <p:cNvSpPr/>
              <p:nvPr/>
            </p:nvSpPr>
            <p:spPr>
              <a:xfrm>
                <a:off x="1055600" y="2452425"/>
                <a:ext cx="2369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477" h="5157" fill="none" extrusionOk="0">
                    <a:moveTo>
                      <a:pt x="9477" y="1"/>
                    </a:moveTo>
                    <a:lnTo>
                      <a:pt x="9477" y="5157"/>
                    </a:lnTo>
                    <a:lnTo>
                      <a:pt x="0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36" name="Google Shape;1736;p30"/>
              <p:cNvSpPr/>
              <p:nvPr/>
            </p:nvSpPr>
            <p:spPr>
              <a:xfrm>
                <a:off x="1175850" y="2386175"/>
                <a:ext cx="2369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477" h="7807" fill="none" extrusionOk="0">
                    <a:moveTo>
                      <a:pt x="0" y="5185"/>
                    </a:moveTo>
                    <a:lnTo>
                      <a:pt x="0" y="1"/>
                    </a:lnTo>
                    <a:lnTo>
                      <a:pt x="9477" y="1"/>
                    </a:lnTo>
                    <a:lnTo>
                      <a:pt x="9477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37" name="Google Shape;1737;p30"/>
              <p:cNvSpPr/>
              <p:nvPr/>
            </p:nvSpPr>
            <p:spPr>
              <a:xfrm>
                <a:off x="1049825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1" y="7807"/>
                    </a:moveTo>
                    <a:lnTo>
                      <a:pt x="1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38" name="Google Shape;1738;p30"/>
              <p:cNvSpPr/>
              <p:nvPr/>
            </p:nvSpPr>
            <p:spPr>
              <a:xfrm>
                <a:off x="1523650" y="2452425"/>
                <a:ext cx="236950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478" h="5157" fill="none" extrusionOk="0">
                    <a:moveTo>
                      <a:pt x="1" y="5157"/>
                    </a:moveTo>
                    <a:lnTo>
                      <a:pt x="9477" y="5157"/>
                    </a:lnTo>
                    <a:lnTo>
                      <a:pt x="9477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39" name="Google Shape;1739;p30"/>
              <p:cNvSpPr/>
              <p:nvPr/>
            </p:nvSpPr>
            <p:spPr>
              <a:xfrm>
                <a:off x="1523650" y="2452425"/>
                <a:ext cx="236950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478" h="5157" fill="none" extrusionOk="0">
                    <a:moveTo>
                      <a:pt x="9477" y="1"/>
                    </a:moveTo>
                    <a:lnTo>
                      <a:pt x="9477" y="5157"/>
                    </a:lnTo>
                    <a:lnTo>
                      <a:pt x="1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40" name="Google Shape;1740;p30"/>
              <p:cNvSpPr/>
              <p:nvPr/>
            </p:nvSpPr>
            <p:spPr>
              <a:xfrm>
                <a:off x="1640325" y="2386175"/>
                <a:ext cx="2405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621" h="7807" fill="none" extrusionOk="0">
                    <a:moveTo>
                      <a:pt x="0" y="5185"/>
                    </a:moveTo>
                    <a:lnTo>
                      <a:pt x="0" y="1"/>
                    </a:lnTo>
                    <a:lnTo>
                      <a:pt x="9621" y="1"/>
                    </a:lnTo>
                    <a:lnTo>
                      <a:pt x="9621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41" name="Google Shape;1741;p30"/>
              <p:cNvSpPr/>
              <p:nvPr/>
            </p:nvSpPr>
            <p:spPr>
              <a:xfrm>
                <a:off x="1517900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0" y="7807"/>
                    </a:moveTo>
                    <a:lnTo>
                      <a:pt x="0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42" name="Google Shape;1742;p30"/>
              <p:cNvSpPr/>
              <p:nvPr/>
            </p:nvSpPr>
            <p:spPr>
              <a:xfrm>
                <a:off x="1988850" y="2452425"/>
                <a:ext cx="239800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2" h="5157" fill="none" extrusionOk="0">
                    <a:moveTo>
                      <a:pt x="0" y="5157"/>
                    </a:moveTo>
                    <a:lnTo>
                      <a:pt x="9592" y="5157"/>
                    </a:lnTo>
                    <a:lnTo>
                      <a:pt x="9592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43" name="Google Shape;1743;p30"/>
              <p:cNvSpPr/>
              <p:nvPr/>
            </p:nvSpPr>
            <p:spPr>
              <a:xfrm>
                <a:off x="1988850" y="2452425"/>
                <a:ext cx="239800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2" h="5157" fill="none" extrusionOk="0">
                    <a:moveTo>
                      <a:pt x="9592" y="1"/>
                    </a:moveTo>
                    <a:lnTo>
                      <a:pt x="9592" y="5157"/>
                    </a:lnTo>
                    <a:lnTo>
                      <a:pt x="0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44" name="Google Shape;1744;p30"/>
              <p:cNvSpPr/>
              <p:nvPr/>
            </p:nvSpPr>
            <p:spPr>
              <a:xfrm>
                <a:off x="2108375" y="2386175"/>
                <a:ext cx="240550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622" h="7807" fill="none" extrusionOk="0">
                    <a:moveTo>
                      <a:pt x="1" y="5185"/>
                    </a:moveTo>
                    <a:lnTo>
                      <a:pt x="1" y="1"/>
                    </a:lnTo>
                    <a:lnTo>
                      <a:pt x="9621" y="1"/>
                    </a:lnTo>
                    <a:lnTo>
                      <a:pt x="9621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45" name="Google Shape;1745;p30"/>
              <p:cNvSpPr/>
              <p:nvPr/>
            </p:nvSpPr>
            <p:spPr>
              <a:xfrm>
                <a:off x="1985950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1" y="7807"/>
                    </a:moveTo>
                    <a:lnTo>
                      <a:pt x="1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46" name="Google Shape;1746;p30"/>
              <p:cNvSpPr/>
              <p:nvPr/>
            </p:nvSpPr>
            <p:spPr>
              <a:xfrm>
                <a:off x="2456900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1" y="5157"/>
                    </a:moveTo>
                    <a:lnTo>
                      <a:pt x="9593" y="5157"/>
                    </a:lnTo>
                    <a:lnTo>
                      <a:pt x="9593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47" name="Google Shape;1747;p30"/>
              <p:cNvSpPr/>
              <p:nvPr/>
            </p:nvSpPr>
            <p:spPr>
              <a:xfrm>
                <a:off x="2456900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9593" y="1"/>
                    </a:moveTo>
                    <a:lnTo>
                      <a:pt x="9593" y="5157"/>
                    </a:lnTo>
                    <a:lnTo>
                      <a:pt x="1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48" name="Google Shape;1748;p30"/>
              <p:cNvSpPr/>
              <p:nvPr/>
            </p:nvSpPr>
            <p:spPr>
              <a:xfrm>
                <a:off x="2576450" y="2386175"/>
                <a:ext cx="2405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621" h="7807" fill="none" extrusionOk="0">
                    <a:moveTo>
                      <a:pt x="0" y="5185"/>
                    </a:moveTo>
                    <a:lnTo>
                      <a:pt x="0" y="1"/>
                    </a:lnTo>
                    <a:lnTo>
                      <a:pt x="9621" y="1"/>
                    </a:lnTo>
                    <a:lnTo>
                      <a:pt x="9621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49" name="Google Shape;1749;p30"/>
              <p:cNvSpPr/>
              <p:nvPr/>
            </p:nvSpPr>
            <p:spPr>
              <a:xfrm>
                <a:off x="2454025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1" y="7807"/>
                    </a:moveTo>
                    <a:lnTo>
                      <a:pt x="1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50" name="Google Shape;1750;p30"/>
              <p:cNvSpPr/>
              <p:nvPr/>
            </p:nvSpPr>
            <p:spPr>
              <a:xfrm>
                <a:off x="2924975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0" y="5157"/>
                    </a:moveTo>
                    <a:lnTo>
                      <a:pt x="9592" y="5157"/>
                    </a:lnTo>
                    <a:lnTo>
                      <a:pt x="9592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51" name="Google Shape;1751;p30"/>
              <p:cNvSpPr/>
              <p:nvPr/>
            </p:nvSpPr>
            <p:spPr>
              <a:xfrm>
                <a:off x="2924975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9592" y="1"/>
                    </a:moveTo>
                    <a:lnTo>
                      <a:pt x="9592" y="5157"/>
                    </a:lnTo>
                    <a:lnTo>
                      <a:pt x="0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52" name="Google Shape;1752;p30"/>
              <p:cNvSpPr/>
              <p:nvPr/>
            </p:nvSpPr>
            <p:spPr>
              <a:xfrm>
                <a:off x="3044500" y="2386175"/>
                <a:ext cx="240550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622" h="7807" fill="none" extrusionOk="0">
                    <a:moveTo>
                      <a:pt x="1" y="5185"/>
                    </a:moveTo>
                    <a:lnTo>
                      <a:pt x="1" y="1"/>
                    </a:lnTo>
                    <a:lnTo>
                      <a:pt x="9621" y="1"/>
                    </a:lnTo>
                    <a:lnTo>
                      <a:pt x="9621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53" name="Google Shape;1753;p30"/>
              <p:cNvSpPr/>
              <p:nvPr/>
            </p:nvSpPr>
            <p:spPr>
              <a:xfrm>
                <a:off x="2922100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0" y="7807"/>
                    </a:moveTo>
                    <a:lnTo>
                      <a:pt x="0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54" name="Google Shape;1754;p30"/>
              <p:cNvSpPr/>
              <p:nvPr/>
            </p:nvSpPr>
            <p:spPr>
              <a:xfrm>
                <a:off x="3393025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1" y="5157"/>
                    </a:moveTo>
                    <a:lnTo>
                      <a:pt x="9593" y="5157"/>
                    </a:lnTo>
                    <a:lnTo>
                      <a:pt x="9593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55" name="Google Shape;1755;p30"/>
              <p:cNvSpPr/>
              <p:nvPr/>
            </p:nvSpPr>
            <p:spPr>
              <a:xfrm>
                <a:off x="3393025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9593" y="1"/>
                    </a:moveTo>
                    <a:lnTo>
                      <a:pt x="9593" y="5157"/>
                    </a:lnTo>
                    <a:lnTo>
                      <a:pt x="1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56" name="Google Shape;1756;p30"/>
              <p:cNvSpPr/>
              <p:nvPr/>
            </p:nvSpPr>
            <p:spPr>
              <a:xfrm>
                <a:off x="3512575" y="2386175"/>
                <a:ext cx="2405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621" h="7807" fill="none" extrusionOk="0">
                    <a:moveTo>
                      <a:pt x="0" y="5185"/>
                    </a:moveTo>
                    <a:lnTo>
                      <a:pt x="0" y="1"/>
                    </a:lnTo>
                    <a:lnTo>
                      <a:pt x="9621" y="1"/>
                    </a:lnTo>
                    <a:lnTo>
                      <a:pt x="9621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57" name="Google Shape;1757;p30"/>
              <p:cNvSpPr/>
              <p:nvPr/>
            </p:nvSpPr>
            <p:spPr>
              <a:xfrm>
                <a:off x="3390150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1" y="7807"/>
                    </a:moveTo>
                    <a:lnTo>
                      <a:pt x="1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58" name="Google Shape;1758;p30"/>
              <p:cNvSpPr/>
              <p:nvPr/>
            </p:nvSpPr>
            <p:spPr>
              <a:xfrm>
                <a:off x="3861100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1" y="5157"/>
                    </a:moveTo>
                    <a:lnTo>
                      <a:pt x="9592" y="5157"/>
                    </a:lnTo>
                    <a:lnTo>
                      <a:pt x="9592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59" name="Google Shape;1759;p30"/>
              <p:cNvSpPr/>
              <p:nvPr/>
            </p:nvSpPr>
            <p:spPr>
              <a:xfrm>
                <a:off x="3861100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9592" y="1"/>
                    </a:moveTo>
                    <a:lnTo>
                      <a:pt x="9592" y="5157"/>
                    </a:lnTo>
                    <a:lnTo>
                      <a:pt x="1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60" name="Google Shape;1760;p30"/>
              <p:cNvSpPr/>
              <p:nvPr/>
            </p:nvSpPr>
            <p:spPr>
              <a:xfrm>
                <a:off x="3980650" y="2386175"/>
                <a:ext cx="2405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621" h="7807" fill="none" extrusionOk="0">
                    <a:moveTo>
                      <a:pt x="0" y="5185"/>
                    </a:moveTo>
                    <a:lnTo>
                      <a:pt x="0" y="1"/>
                    </a:lnTo>
                    <a:lnTo>
                      <a:pt x="9621" y="1"/>
                    </a:lnTo>
                    <a:lnTo>
                      <a:pt x="9621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61" name="Google Shape;1761;p30"/>
              <p:cNvSpPr/>
              <p:nvPr/>
            </p:nvSpPr>
            <p:spPr>
              <a:xfrm>
                <a:off x="3858225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0" y="7807"/>
                    </a:moveTo>
                    <a:lnTo>
                      <a:pt x="0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62" name="Google Shape;1762;p30"/>
              <p:cNvSpPr/>
              <p:nvPr/>
            </p:nvSpPr>
            <p:spPr>
              <a:xfrm>
                <a:off x="4329175" y="2452425"/>
                <a:ext cx="239800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2" h="5157" fill="none" extrusionOk="0">
                    <a:moveTo>
                      <a:pt x="0" y="5157"/>
                    </a:moveTo>
                    <a:lnTo>
                      <a:pt x="9592" y="5157"/>
                    </a:lnTo>
                    <a:lnTo>
                      <a:pt x="9592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63" name="Google Shape;1763;p30"/>
              <p:cNvSpPr/>
              <p:nvPr/>
            </p:nvSpPr>
            <p:spPr>
              <a:xfrm>
                <a:off x="4329175" y="2452425"/>
                <a:ext cx="239800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2" h="5157" fill="none" extrusionOk="0">
                    <a:moveTo>
                      <a:pt x="9592" y="1"/>
                    </a:moveTo>
                    <a:lnTo>
                      <a:pt x="9592" y="5157"/>
                    </a:lnTo>
                    <a:lnTo>
                      <a:pt x="0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64" name="Google Shape;1764;p30"/>
              <p:cNvSpPr/>
              <p:nvPr/>
            </p:nvSpPr>
            <p:spPr>
              <a:xfrm>
                <a:off x="4448700" y="2386175"/>
                <a:ext cx="240550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622" h="7807" fill="none" extrusionOk="0">
                    <a:moveTo>
                      <a:pt x="1" y="5185"/>
                    </a:moveTo>
                    <a:lnTo>
                      <a:pt x="1" y="1"/>
                    </a:lnTo>
                    <a:lnTo>
                      <a:pt x="9621" y="1"/>
                    </a:lnTo>
                    <a:lnTo>
                      <a:pt x="9621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65" name="Google Shape;1765;p30"/>
              <p:cNvSpPr/>
              <p:nvPr/>
            </p:nvSpPr>
            <p:spPr>
              <a:xfrm>
                <a:off x="4322675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1" y="7807"/>
                    </a:moveTo>
                    <a:lnTo>
                      <a:pt x="1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66" name="Google Shape;1766;p30"/>
              <p:cNvSpPr/>
              <p:nvPr/>
            </p:nvSpPr>
            <p:spPr>
              <a:xfrm>
                <a:off x="4797225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1" y="5157"/>
                    </a:moveTo>
                    <a:lnTo>
                      <a:pt x="9593" y="5157"/>
                    </a:lnTo>
                    <a:lnTo>
                      <a:pt x="9593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67" name="Google Shape;1767;p30"/>
              <p:cNvSpPr/>
              <p:nvPr/>
            </p:nvSpPr>
            <p:spPr>
              <a:xfrm>
                <a:off x="4797225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9593" y="1"/>
                    </a:moveTo>
                    <a:lnTo>
                      <a:pt x="9593" y="5157"/>
                    </a:lnTo>
                    <a:lnTo>
                      <a:pt x="1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68" name="Google Shape;1768;p30"/>
              <p:cNvSpPr/>
              <p:nvPr/>
            </p:nvSpPr>
            <p:spPr>
              <a:xfrm>
                <a:off x="4916775" y="2386175"/>
                <a:ext cx="2405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621" h="7807" fill="none" extrusionOk="0">
                    <a:moveTo>
                      <a:pt x="0" y="5185"/>
                    </a:moveTo>
                    <a:lnTo>
                      <a:pt x="0" y="1"/>
                    </a:lnTo>
                    <a:lnTo>
                      <a:pt x="9621" y="1"/>
                    </a:lnTo>
                    <a:lnTo>
                      <a:pt x="9621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69" name="Google Shape;1769;p30"/>
              <p:cNvSpPr/>
              <p:nvPr/>
            </p:nvSpPr>
            <p:spPr>
              <a:xfrm>
                <a:off x="4790750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1" y="7807"/>
                    </a:moveTo>
                    <a:lnTo>
                      <a:pt x="1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70" name="Google Shape;1770;p30"/>
              <p:cNvSpPr/>
              <p:nvPr/>
            </p:nvSpPr>
            <p:spPr>
              <a:xfrm>
                <a:off x="5265300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0" y="5157"/>
                    </a:moveTo>
                    <a:lnTo>
                      <a:pt x="9592" y="5157"/>
                    </a:lnTo>
                    <a:lnTo>
                      <a:pt x="9592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71" name="Google Shape;1771;p30"/>
              <p:cNvSpPr/>
              <p:nvPr/>
            </p:nvSpPr>
            <p:spPr>
              <a:xfrm>
                <a:off x="5265300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9592" y="1"/>
                    </a:moveTo>
                    <a:lnTo>
                      <a:pt x="9592" y="5157"/>
                    </a:lnTo>
                    <a:lnTo>
                      <a:pt x="0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72" name="Google Shape;1772;p30"/>
              <p:cNvSpPr/>
              <p:nvPr/>
            </p:nvSpPr>
            <p:spPr>
              <a:xfrm>
                <a:off x="5384825" y="2386175"/>
                <a:ext cx="23767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507" h="7807" fill="none" extrusionOk="0">
                    <a:moveTo>
                      <a:pt x="1" y="5185"/>
                    </a:moveTo>
                    <a:lnTo>
                      <a:pt x="1" y="1"/>
                    </a:lnTo>
                    <a:lnTo>
                      <a:pt x="9506" y="1"/>
                    </a:lnTo>
                    <a:lnTo>
                      <a:pt x="9506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73" name="Google Shape;1773;p30"/>
              <p:cNvSpPr/>
              <p:nvPr/>
            </p:nvSpPr>
            <p:spPr>
              <a:xfrm>
                <a:off x="5258825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0" y="7807"/>
                    </a:moveTo>
                    <a:lnTo>
                      <a:pt x="0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74" name="Google Shape;1774;p30"/>
              <p:cNvSpPr/>
              <p:nvPr/>
            </p:nvSpPr>
            <p:spPr>
              <a:xfrm>
                <a:off x="5733375" y="2452425"/>
                <a:ext cx="2369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477" h="5157" fill="none" extrusionOk="0">
                    <a:moveTo>
                      <a:pt x="0" y="5157"/>
                    </a:moveTo>
                    <a:lnTo>
                      <a:pt x="9477" y="5157"/>
                    </a:lnTo>
                    <a:lnTo>
                      <a:pt x="9477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75" name="Google Shape;1775;p30"/>
              <p:cNvSpPr/>
              <p:nvPr/>
            </p:nvSpPr>
            <p:spPr>
              <a:xfrm>
                <a:off x="5733375" y="2452425"/>
                <a:ext cx="2369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477" h="5157" fill="none" extrusionOk="0">
                    <a:moveTo>
                      <a:pt x="9477" y="1"/>
                    </a:moveTo>
                    <a:lnTo>
                      <a:pt x="9477" y="5157"/>
                    </a:lnTo>
                    <a:lnTo>
                      <a:pt x="0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76" name="Google Shape;1776;p30"/>
              <p:cNvSpPr/>
              <p:nvPr/>
            </p:nvSpPr>
            <p:spPr>
              <a:xfrm>
                <a:off x="5850025" y="2386175"/>
                <a:ext cx="2405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621" h="7807" fill="none" extrusionOk="0">
                    <a:moveTo>
                      <a:pt x="0" y="5185"/>
                    </a:moveTo>
                    <a:lnTo>
                      <a:pt x="0" y="1"/>
                    </a:lnTo>
                    <a:lnTo>
                      <a:pt x="9621" y="1"/>
                    </a:lnTo>
                    <a:lnTo>
                      <a:pt x="9621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77" name="Google Shape;1777;p30"/>
              <p:cNvSpPr/>
              <p:nvPr/>
            </p:nvSpPr>
            <p:spPr>
              <a:xfrm>
                <a:off x="5726875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1" y="7807"/>
                    </a:moveTo>
                    <a:lnTo>
                      <a:pt x="1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78" name="Google Shape;1778;p30"/>
              <p:cNvSpPr/>
              <p:nvPr/>
            </p:nvSpPr>
            <p:spPr>
              <a:xfrm>
                <a:off x="6198550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0" y="5157"/>
                    </a:moveTo>
                    <a:lnTo>
                      <a:pt x="9592" y="5157"/>
                    </a:lnTo>
                    <a:lnTo>
                      <a:pt x="9592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79" name="Google Shape;1779;p30"/>
              <p:cNvSpPr/>
              <p:nvPr/>
            </p:nvSpPr>
            <p:spPr>
              <a:xfrm>
                <a:off x="6198550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9592" y="1"/>
                    </a:moveTo>
                    <a:lnTo>
                      <a:pt x="9592" y="5157"/>
                    </a:lnTo>
                    <a:lnTo>
                      <a:pt x="0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80" name="Google Shape;1780;p30"/>
              <p:cNvSpPr/>
              <p:nvPr/>
            </p:nvSpPr>
            <p:spPr>
              <a:xfrm>
                <a:off x="6318075" y="2386175"/>
                <a:ext cx="240550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622" h="7807" fill="none" extrusionOk="0">
                    <a:moveTo>
                      <a:pt x="1" y="5185"/>
                    </a:moveTo>
                    <a:lnTo>
                      <a:pt x="1" y="1"/>
                    </a:lnTo>
                    <a:lnTo>
                      <a:pt x="9621" y="1"/>
                    </a:lnTo>
                    <a:lnTo>
                      <a:pt x="9621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81" name="Google Shape;1781;p30"/>
              <p:cNvSpPr/>
              <p:nvPr/>
            </p:nvSpPr>
            <p:spPr>
              <a:xfrm>
                <a:off x="6194950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0" y="7807"/>
                    </a:moveTo>
                    <a:lnTo>
                      <a:pt x="0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82" name="Google Shape;1782;p30"/>
              <p:cNvSpPr/>
              <p:nvPr/>
            </p:nvSpPr>
            <p:spPr>
              <a:xfrm>
                <a:off x="1049825" y="2272400"/>
                <a:ext cx="55088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20352" h="1" fill="none" extrusionOk="0">
                    <a:moveTo>
                      <a:pt x="1" y="1"/>
                    </a:moveTo>
                    <a:lnTo>
                      <a:pt x="220351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83" name="Google Shape;1783;p30"/>
              <p:cNvSpPr/>
              <p:nvPr/>
            </p:nvSpPr>
            <p:spPr>
              <a:xfrm>
                <a:off x="1049825" y="2692225"/>
                <a:ext cx="55088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20352" h="1" fill="none" extrusionOk="0">
                    <a:moveTo>
                      <a:pt x="1" y="0"/>
                    </a:moveTo>
                    <a:lnTo>
                      <a:pt x="220351" y="0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784" name="Google Shape;1784;p30"/>
            <p:cNvGrpSpPr/>
            <p:nvPr/>
          </p:nvGrpSpPr>
          <p:grpSpPr>
            <a:xfrm rot="-5400000">
              <a:off x="5586707" y="1159442"/>
              <a:ext cx="6401226" cy="487866"/>
              <a:chOff x="1049825" y="2272400"/>
              <a:chExt cx="5508800" cy="419850"/>
            </a:xfrm>
          </p:grpSpPr>
          <p:sp>
            <p:nvSpPr>
              <p:cNvPr id="1785" name="Google Shape;1785;p30"/>
              <p:cNvSpPr/>
              <p:nvPr/>
            </p:nvSpPr>
            <p:spPr>
              <a:xfrm>
                <a:off x="1055600" y="2452425"/>
                <a:ext cx="2369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477" h="5157" fill="none" extrusionOk="0">
                    <a:moveTo>
                      <a:pt x="0" y="5157"/>
                    </a:moveTo>
                    <a:lnTo>
                      <a:pt x="9477" y="5157"/>
                    </a:lnTo>
                    <a:lnTo>
                      <a:pt x="9477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86" name="Google Shape;1786;p30"/>
              <p:cNvSpPr/>
              <p:nvPr/>
            </p:nvSpPr>
            <p:spPr>
              <a:xfrm>
                <a:off x="1055600" y="2452425"/>
                <a:ext cx="2369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477" h="5157" fill="none" extrusionOk="0">
                    <a:moveTo>
                      <a:pt x="9477" y="1"/>
                    </a:moveTo>
                    <a:lnTo>
                      <a:pt x="9477" y="5157"/>
                    </a:lnTo>
                    <a:lnTo>
                      <a:pt x="0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87" name="Google Shape;1787;p30"/>
              <p:cNvSpPr/>
              <p:nvPr/>
            </p:nvSpPr>
            <p:spPr>
              <a:xfrm>
                <a:off x="1175850" y="2386175"/>
                <a:ext cx="2369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477" h="7807" fill="none" extrusionOk="0">
                    <a:moveTo>
                      <a:pt x="0" y="5185"/>
                    </a:moveTo>
                    <a:lnTo>
                      <a:pt x="0" y="1"/>
                    </a:lnTo>
                    <a:lnTo>
                      <a:pt x="9477" y="1"/>
                    </a:lnTo>
                    <a:lnTo>
                      <a:pt x="9477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88" name="Google Shape;1788;p30"/>
              <p:cNvSpPr/>
              <p:nvPr/>
            </p:nvSpPr>
            <p:spPr>
              <a:xfrm>
                <a:off x="1049825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1" y="7807"/>
                    </a:moveTo>
                    <a:lnTo>
                      <a:pt x="1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89" name="Google Shape;1789;p30"/>
              <p:cNvSpPr/>
              <p:nvPr/>
            </p:nvSpPr>
            <p:spPr>
              <a:xfrm>
                <a:off x="1523650" y="2452425"/>
                <a:ext cx="236950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478" h="5157" fill="none" extrusionOk="0">
                    <a:moveTo>
                      <a:pt x="1" y="5157"/>
                    </a:moveTo>
                    <a:lnTo>
                      <a:pt x="9477" y="5157"/>
                    </a:lnTo>
                    <a:lnTo>
                      <a:pt x="9477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90" name="Google Shape;1790;p30"/>
              <p:cNvSpPr/>
              <p:nvPr/>
            </p:nvSpPr>
            <p:spPr>
              <a:xfrm>
                <a:off x="1523650" y="2452425"/>
                <a:ext cx="236950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478" h="5157" fill="none" extrusionOk="0">
                    <a:moveTo>
                      <a:pt x="9477" y="1"/>
                    </a:moveTo>
                    <a:lnTo>
                      <a:pt x="9477" y="5157"/>
                    </a:lnTo>
                    <a:lnTo>
                      <a:pt x="1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91" name="Google Shape;1791;p30"/>
              <p:cNvSpPr/>
              <p:nvPr/>
            </p:nvSpPr>
            <p:spPr>
              <a:xfrm>
                <a:off x="1640325" y="2386175"/>
                <a:ext cx="2405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621" h="7807" fill="none" extrusionOk="0">
                    <a:moveTo>
                      <a:pt x="0" y="5185"/>
                    </a:moveTo>
                    <a:lnTo>
                      <a:pt x="0" y="1"/>
                    </a:lnTo>
                    <a:lnTo>
                      <a:pt x="9621" y="1"/>
                    </a:lnTo>
                    <a:lnTo>
                      <a:pt x="9621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92" name="Google Shape;1792;p30"/>
              <p:cNvSpPr/>
              <p:nvPr/>
            </p:nvSpPr>
            <p:spPr>
              <a:xfrm>
                <a:off x="1517900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0" y="7807"/>
                    </a:moveTo>
                    <a:lnTo>
                      <a:pt x="0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93" name="Google Shape;1793;p30"/>
              <p:cNvSpPr/>
              <p:nvPr/>
            </p:nvSpPr>
            <p:spPr>
              <a:xfrm>
                <a:off x="1988850" y="2452425"/>
                <a:ext cx="239800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2" h="5157" fill="none" extrusionOk="0">
                    <a:moveTo>
                      <a:pt x="0" y="5157"/>
                    </a:moveTo>
                    <a:lnTo>
                      <a:pt x="9592" y="5157"/>
                    </a:lnTo>
                    <a:lnTo>
                      <a:pt x="9592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94" name="Google Shape;1794;p30"/>
              <p:cNvSpPr/>
              <p:nvPr/>
            </p:nvSpPr>
            <p:spPr>
              <a:xfrm>
                <a:off x="1988850" y="2452425"/>
                <a:ext cx="239800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2" h="5157" fill="none" extrusionOk="0">
                    <a:moveTo>
                      <a:pt x="9592" y="1"/>
                    </a:moveTo>
                    <a:lnTo>
                      <a:pt x="9592" y="5157"/>
                    </a:lnTo>
                    <a:lnTo>
                      <a:pt x="0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95" name="Google Shape;1795;p30"/>
              <p:cNvSpPr/>
              <p:nvPr/>
            </p:nvSpPr>
            <p:spPr>
              <a:xfrm>
                <a:off x="2108375" y="2386175"/>
                <a:ext cx="240550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622" h="7807" fill="none" extrusionOk="0">
                    <a:moveTo>
                      <a:pt x="1" y="5185"/>
                    </a:moveTo>
                    <a:lnTo>
                      <a:pt x="1" y="1"/>
                    </a:lnTo>
                    <a:lnTo>
                      <a:pt x="9621" y="1"/>
                    </a:lnTo>
                    <a:lnTo>
                      <a:pt x="9621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96" name="Google Shape;1796;p30"/>
              <p:cNvSpPr/>
              <p:nvPr/>
            </p:nvSpPr>
            <p:spPr>
              <a:xfrm>
                <a:off x="1985950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1" y="7807"/>
                    </a:moveTo>
                    <a:lnTo>
                      <a:pt x="1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97" name="Google Shape;1797;p30"/>
              <p:cNvSpPr/>
              <p:nvPr/>
            </p:nvSpPr>
            <p:spPr>
              <a:xfrm>
                <a:off x="2456900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1" y="5157"/>
                    </a:moveTo>
                    <a:lnTo>
                      <a:pt x="9593" y="5157"/>
                    </a:lnTo>
                    <a:lnTo>
                      <a:pt x="9593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98" name="Google Shape;1798;p30"/>
              <p:cNvSpPr/>
              <p:nvPr/>
            </p:nvSpPr>
            <p:spPr>
              <a:xfrm>
                <a:off x="2456900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9593" y="1"/>
                    </a:moveTo>
                    <a:lnTo>
                      <a:pt x="9593" y="5157"/>
                    </a:lnTo>
                    <a:lnTo>
                      <a:pt x="1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99" name="Google Shape;1799;p30"/>
              <p:cNvSpPr/>
              <p:nvPr/>
            </p:nvSpPr>
            <p:spPr>
              <a:xfrm>
                <a:off x="2576450" y="2386175"/>
                <a:ext cx="2405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621" h="7807" fill="none" extrusionOk="0">
                    <a:moveTo>
                      <a:pt x="0" y="5185"/>
                    </a:moveTo>
                    <a:lnTo>
                      <a:pt x="0" y="1"/>
                    </a:lnTo>
                    <a:lnTo>
                      <a:pt x="9621" y="1"/>
                    </a:lnTo>
                    <a:lnTo>
                      <a:pt x="9621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00" name="Google Shape;1800;p30"/>
              <p:cNvSpPr/>
              <p:nvPr/>
            </p:nvSpPr>
            <p:spPr>
              <a:xfrm>
                <a:off x="2454025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1" y="7807"/>
                    </a:moveTo>
                    <a:lnTo>
                      <a:pt x="1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01" name="Google Shape;1801;p30"/>
              <p:cNvSpPr/>
              <p:nvPr/>
            </p:nvSpPr>
            <p:spPr>
              <a:xfrm>
                <a:off x="2924975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0" y="5157"/>
                    </a:moveTo>
                    <a:lnTo>
                      <a:pt x="9592" y="5157"/>
                    </a:lnTo>
                    <a:lnTo>
                      <a:pt x="9592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02" name="Google Shape;1802;p30"/>
              <p:cNvSpPr/>
              <p:nvPr/>
            </p:nvSpPr>
            <p:spPr>
              <a:xfrm>
                <a:off x="2924975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9592" y="1"/>
                    </a:moveTo>
                    <a:lnTo>
                      <a:pt x="9592" y="5157"/>
                    </a:lnTo>
                    <a:lnTo>
                      <a:pt x="0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03" name="Google Shape;1803;p30"/>
              <p:cNvSpPr/>
              <p:nvPr/>
            </p:nvSpPr>
            <p:spPr>
              <a:xfrm>
                <a:off x="3044500" y="2386175"/>
                <a:ext cx="240550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622" h="7807" fill="none" extrusionOk="0">
                    <a:moveTo>
                      <a:pt x="1" y="5185"/>
                    </a:moveTo>
                    <a:lnTo>
                      <a:pt x="1" y="1"/>
                    </a:lnTo>
                    <a:lnTo>
                      <a:pt x="9621" y="1"/>
                    </a:lnTo>
                    <a:lnTo>
                      <a:pt x="9621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04" name="Google Shape;1804;p30"/>
              <p:cNvSpPr/>
              <p:nvPr/>
            </p:nvSpPr>
            <p:spPr>
              <a:xfrm>
                <a:off x="2922100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0" y="7807"/>
                    </a:moveTo>
                    <a:lnTo>
                      <a:pt x="0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05" name="Google Shape;1805;p30"/>
              <p:cNvSpPr/>
              <p:nvPr/>
            </p:nvSpPr>
            <p:spPr>
              <a:xfrm>
                <a:off x="3393025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1" y="5157"/>
                    </a:moveTo>
                    <a:lnTo>
                      <a:pt x="9593" y="5157"/>
                    </a:lnTo>
                    <a:lnTo>
                      <a:pt x="9593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06" name="Google Shape;1806;p30"/>
              <p:cNvSpPr/>
              <p:nvPr/>
            </p:nvSpPr>
            <p:spPr>
              <a:xfrm>
                <a:off x="3393025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9593" y="1"/>
                    </a:moveTo>
                    <a:lnTo>
                      <a:pt x="9593" y="5157"/>
                    </a:lnTo>
                    <a:lnTo>
                      <a:pt x="1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07" name="Google Shape;1807;p30"/>
              <p:cNvSpPr/>
              <p:nvPr/>
            </p:nvSpPr>
            <p:spPr>
              <a:xfrm>
                <a:off x="3512575" y="2386175"/>
                <a:ext cx="2405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621" h="7807" fill="none" extrusionOk="0">
                    <a:moveTo>
                      <a:pt x="0" y="5185"/>
                    </a:moveTo>
                    <a:lnTo>
                      <a:pt x="0" y="1"/>
                    </a:lnTo>
                    <a:lnTo>
                      <a:pt x="9621" y="1"/>
                    </a:lnTo>
                    <a:lnTo>
                      <a:pt x="9621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08" name="Google Shape;1808;p30"/>
              <p:cNvSpPr/>
              <p:nvPr/>
            </p:nvSpPr>
            <p:spPr>
              <a:xfrm>
                <a:off x="3390150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1" y="7807"/>
                    </a:moveTo>
                    <a:lnTo>
                      <a:pt x="1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09" name="Google Shape;1809;p30"/>
              <p:cNvSpPr/>
              <p:nvPr/>
            </p:nvSpPr>
            <p:spPr>
              <a:xfrm>
                <a:off x="3861100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1" y="5157"/>
                    </a:moveTo>
                    <a:lnTo>
                      <a:pt x="9592" y="5157"/>
                    </a:lnTo>
                    <a:lnTo>
                      <a:pt x="9592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10" name="Google Shape;1810;p30"/>
              <p:cNvSpPr/>
              <p:nvPr/>
            </p:nvSpPr>
            <p:spPr>
              <a:xfrm>
                <a:off x="3861100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9592" y="1"/>
                    </a:moveTo>
                    <a:lnTo>
                      <a:pt x="9592" y="5157"/>
                    </a:lnTo>
                    <a:lnTo>
                      <a:pt x="1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11" name="Google Shape;1811;p30"/>
              <p:cNvSpPr/>
              <p:nvPr/>
            </p:nvSpPr>
            <p:spPr>
              <a:xfrm>
                <a:off x="3980650" y="2386175"/>
                <a:ext cx="2405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621" h="7807" fill="none" extrusionOk="0">
                    <a:moveTo>
                      <a:pt x="0" y="5185"/>
                    </a:moveTo>
                    <a:lnTo>
                      <a:pt x="0" y="1"/>
                    </a:lnTo>
                    <a:lnTo>
                      <a:pt x="9621" y="1"/>
                    </a:lnTo>
                    <a:lnTo>
                      <a:pt x="9621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12" name="Google Shape;1812;p30"/>
              <p:cNvSpPr/>
              <p:nvPr/>
            </p:nvSpPr>
            <p:spPr>
              <a:xfrm>
                <a:off x="3858225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0" y="7807"/>
                    </a:moveTo>
                    <a:lnTo>
                      <a:pt x="0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13" name="Google Shape;1813;p30"/>
              <p:cNvSpPr/>
              <p:nvPr/>
            </p:nvSpPr>
            <p:spPr>
              <a:xfrm>
                <a:off x="4329175" y="2452425"/>
                <a:ext cx="239800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2" h="5157" fill="none" extrusionOk="0">
                    <a:moveTo>
                      <a:pt x="0" y="5157"/>
                    </a:moveTo>
                    <a:lnTo>
                      <a:pt x="9592" y="5157"/>
                    </a:lnTo>
                    <a:lnTo>
                      <a:pt x="9592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14" name="Google Shape;1814;p30"/>
              <p:cNvSpPr/>
              <p:nvPr/>
            </p:nvSpPr>
            <p:spPr>
              <a:xfrm>
                <a:off x="4329175" y="2452425"/>
                <a:ext cx="239800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2" h="5157" fill="none" extrusionOk="0">
                    <a:moveTo>
                      <a:pt x="9592" y="1"/>
                    </a:moveTo>
                    <a:lnTo>
                      <a:pt x="9592" y="5157"/>
                    </a:lnTo>
                    <a:lnTo>
                      <a:pt x="0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15" name="Google Shape;1815;p30"/>
              <p:cNvSpPr/>
              <p:nvPr/>
            </p:nvSpPr>
            <p:spPr>
              <a:xfrm>
                <a:off x="4448700" y="2386175"/>
                <a:ext cx="240550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622" h="7807" fill="none" extrusionOk="0">
                    <a:moveTo>
                      <a:pt x="1" y="5185"/>
                    </a:moveTo>
                    <a:lnTo>
                      <a:pt x="1" y="1"/>
                    </a:lnTo>
                    <a:lnTo>
                      <a:pt x="9621" y="1"/>
                    </a:lnTo>
                    <a:lnTo>
                      <a:pt x="9621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16" name="Google Shape;1816;p30"/>
              <p:cNvSpPr/>
              <p:nvPr/>
            </p:nvSpPr>
            <p:spPr>
              <a:xfrm>
                <a:off x="4322675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1" y="7807"/>
                    </a:moveTo>
                    <a:lnTo>
                      <a:pt x="1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17" name="Google Shape;1817;p30"/>
              <p:cNvSpPr/>
              <p:nvPr/>
            </p:nvSpPr>
            <p:spPr>
              <a:xfrm>
                <a:off x="4797225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1" y="5157"/>
                    </a:moveTo>
                    <a:lnTo>
                      <a:pt x="9593" y="5157"/>
                    </a:lnTo>
                    <a:lnTo>
                      <a:pt x="9593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18" name="Google Shape;1818;p30"/>
              <p:cNvSpPr/>
              <p:nvPr/>
            </p:nvSpPr>
            <p:spPr>
              <a:xfrm>
                <a:off x="4797225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9593" y="1"/>
                    </a:moveTo>
                    <a:lnTo>
                      <a:pt x="9593" y="5157"/>
                    </a:lnTo>
                    <a:lnTo>
                      <a:pt x="1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19" name="Google Shape;1819;p30"/>
              <p:cNvSpPr/>
              <p:nvPr/>
            </p:nvSpPr>
            <p:spPr>
              <a:xfrm>
                <a:off x="4916775" y="2386175"/>
                <a:ext cx="2405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621" h="7807" fill="none" extrusionOk="0">
                    <a:moveTo>
                      <a:pt x="0" y="5185"/>
                    </a:moveTo>
                    <a:lnTo>
                      <a:pt x="0" y="1"/>
                    </a:lnTo>
                    <a:lnTo>
                      <a:pt x="9621" y="1"/>
                    </a:lnTo>
                    <a:lnTo>
                      <a:pt x="9621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20" name="Google Shape;1820;p30"/>
              <p:cNvSpPr/>
              <p:nvPr/>
            </p:nvSpPr>
            <p:spPr>
              <a:xfrm>
                <a:off x="4790750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1" y="7807"/>
                    </a:moveTo>
                    <a:lnTo>
                      <a:pt x="1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21" name="Google Shape;1821;p30"/>
              <p:cNvSpPr/>
              <p:nvPr/>
            </p:nvSpPr>
            <p:spPr>
              <a:xfrm>
                <a:off x="5265300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0" y="5157"/>
                    </a:moveTo>
                    <a:lnTo>
                      <a:pt x="9592" y="5157"/>
                    </a:lnTo>
                    <a:lnTo>
                      <a:pt x="9592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22" name="Google Shape;1822;p30"/>
              <p:cNvSpPr/>
              <p:nvPr/>
            </p:nvSpPr>
            <p:spPr>
              <a:xfrm>
                <a:off x="5265300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9592" y="1"/>
                    </a:moveTo>
                    <a:lnTo>
                      <a:pt x="9592" y="5157"/>
                    </a:lnTo>
                    <a:lnTo>
                      <a:pt x="0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23" name="Google Shape;1823;p30"/>
              <p:cNvSpPr/>
              <p:nvPr/>
            </p:nvSpPr>
            <p:spPr>
              <a:xfrm>
                <a:off x="5384825" y="2386175"/>
                <a:ext cx="23767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507" h="7807" fill="none" extrusionOk="0">
                    <a:moveTo>
                      <a:pt x="1" y="5185"/>
                    </a:moveTo>
                    <a:lnTo>
                      <a:pt x="1" y="1"/>
                    </a:lnTo>
                    <a:lnTo>
                      <a:pt x="9506" y="1"/>
                    </a:lnTo>
                    <a:lnTo>
                      <a:pt x="9506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24" name="Google Shape;1824;p30"/>
              <p:cNvSpPr/>
              <p:nvPr/>
            </p:nvSpPr>
            <p:spPr>
              <a:xfrm>
                <a:off x="5258825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0" y="7807"/>
                    </a:moveTo>
                    <a:lnTo>
                      <a:pt x="0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25" name="Google Shape;1825;p30"/>
              <p:cNvSpPr/>
              <p:nvPr/>
            </p:nvSpPr>
            <p:spPr>
              <a:xfrm>
                <a:off x="5733375" y="2452425"/>
                <a:ext cx="2369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477" h="5157" fill="none" extrusionOk="0">
                    <a:moveTo>
                      <a:pt x="0" y="5157"/>
                    </a:moveTo>
                    <a:lnTo>
                      <a:pt x="9477" y="5157"/>
                    </a:lnTo>
                    <a:lnTo>
                      <a:pt x="9477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26" name="Google Shape;1826;p30"/>
              <p:cNvSpPr/>
              <p:nvPr/>
            </p:nvSpPr>
            <p:spPr>
              <a:xfrm>
                <a:off x="5733375" y="2452425"/>
                <a:ext cx="2369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477" h="5157" fill="none" extrusionOk="0">
                    <a:moveTo>
                      <a:pt x="9477" y="1"/>
                    </a:moveTo>
                    <a:lnTo>
                      <a:pt x="9477" y="5157"/>
                    </a:lnTo>
                    <a:lnTo>
                      <a:pt x="0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27" name="Google Shape;1827;p30"/>
              <p:cNvSpPr/>
              <p:nvPr/>
            </p:nvSpPr>
            <p:spPr>
              <a:xfrm>
                <a:off x="5850025" y="2386175"/>
                <a:ext cx="2405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621" h="7807" fill="none" extrusionOk="0">
                    <a:moveTo>
                      <a:pt x="0" y="5185"/>
                    </a:moveTo>
                    <a:lnTo>
                      <a:pt x="0" y="1"/>
                    </a:lnTo>
                    <a:lnTo>
                      <a:pt x="9621" y="1"/>
                    </a:lnTo>
                    <a:lnTo>
                      <a:pt x="9621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28" name="Google Shape;1828;p30"/>
              <p:cNvSpPr/>
              <p:nvPr/>
            </p:nvSpPr>
            <p:spPr>
              <a:xfrm>
                <a:off x="5726875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1" y="7807"/>
                    </a:moveTo>
                    <a:lnTo>
                      <a:pt x="1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29" name="Google Shape;1829;p30"/>
              <p:cNvSpPr/>
              <p:nvPr/>
            </p:nvSpPr>
            <p:spPr>
              <a:xfrm>
                <a:off x="6198550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0" y="5157"/>
                    </a:moveTo>
                    <a:lnTo>
                      <a:pt x="9592" y="5157"/>
                    </a:lnTo>
                    <a:lnTo>
                      <a:pt x="9592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30" name="Google Shape;1830;p30"/>
              <p:cNvSpPr/>
              <p:nvPr/>
            </p:nvSpPr>
            <p:spPr>
              <a:xfrm>
                <a:off x="6198550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9592" y="1"/>
                    </a:moveTo>
                    <a:lnTo>
                      <a:pt x="9592" y="5157"/>
                    </a:lnTo>
                    <a:lnTo>
                      <a:pt x="0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31" name="Google Shape;1831;p30"/>
              <p:cNvSpPr/>
              <p:nvPr/>
            </p:nvSpPr>
            <p:spPr>
              <a:xfrm>
                <a:off x="6318075" y="2386175"/>
                <a:ext cx="240550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622" h="7807" fill="none" extrusionOk="0">
                    <a:moveTo>
                      <a:pt x="1" y="5185"/>
                    </a:moveTo>
                    <a:lnTo>
                      <a:pt x="1" y="1"/>
                    </a:lnTo>
                    <a:lnTo>
                      <a:pt x="9621" y="1"/>
                    </a:lnTo>
                    <a:lnTo>
                      <a:pt x="9621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32" name="Google Shape;1832;p30"/>
              <p:cNvSpPr/>
              <p:nvPr/>
            </p:nvSpPr>
            <p:spPr>
              <a:xfrm>
                <a:off x="6194950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0" y="7807"/>
                    </a:moveTo>
                    <a:lnTo>
                      <a:pt x="0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33" name="Google Shape;1833;p30"/>
              <p:cNvSpPr/>
              <p:nvPr/>
            </p:nvSpPr>
            <p:spPr>
              <a:xfrm>
                <a:off x="1049825" y="2272400"/>
                <a:ext cx="55088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20352" h="1" fill="none" extrusionOk="0">
                    <a:moveTo>
                      <a:pt x="1" y="1"/>
                    </a:moveTo>
                    <a:lnTo>
                      <a:pt x="220351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34" name="Google Shape;1834;p30"/>
              <p:cNvSpPr/>
              <p:nvPr/>
            </p:nvSpPr>
            <p:spPr>
              <a:xfrm>
                <a:off x="1049825" y="2692225"/>
                <a:ext cx="55088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20352" h="1" fill="none" extrusionOk="0">
                    <a:moveTo>
                      <a:pt x="1" y="0"/>
                    </a:moveTo>
                    <a:lnTo>
                      <a:pt x="220351" y="0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18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6" name="Google Shape;1836;p31"/>
          <p:cNvSpPr txBox="1">
            <a:spLocks noGrp="1"/>
          </p:cNvSpPr>
          <p:nvPr>
            <p:ph type="title" hasCustomPrompt="1"/>
          </p:nvPr>
        </p:nvSpPr>
        <p:spPr>
          <a:xfrm>
            <a:off x="1284000" y="1833738"/>
            <a:ext cx="6576000" cy="106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67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1837" name="Google Shape;1837;p31"/>
          <p:cNvSpPr txBox="1">
            <a:spLocks noGrp="1"/>
          </p:cNvSpPr>
          <p:nvPr>
            <p:ph type="subTitle" idx="1"/>
          </p:nvPr>
        </p:nvSpPr>
        <p:spPr>
          <a:xfrm>
            <a:off x="1284000" y="2898163"/>
            <a:ext cx="6576000" cy="41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grpSp>
        <p:nvGrpSpPr>
          <p:cNvPr id="1838" name="Google Shape;1838;p31"/>
          <p:cNvGrpSpPr/>
          <p:nvPr/>
        </p:nvGrpSpPr>
        <p:grpSpPr>
          <a:xfrm>
            <a:off x="112612" y="-1797238"/>
            <a:ext cx="8918641" cy="8737976"/>
            <a:chOff x="112612" y="-1797238"/>
            <a:chExt cx="8918641" cy="8737976"/>
          </a:xfrm>
        </p:grpSpPr>
        <p:grpSp>
          <p:nvGrpSpPr>
            <p:cNvPr id="1839" name="Google Shape;1839;p31"/>
            <p:cNvGrpSpPr/>
            <p:nvPr/>
          </p:nvGrpSpPr>
          <p:grpSpPr>
            <a:xfrm rot="-5400000">
              <a:off x="5586707" y="3496192"/>
              <a:ext cx="6401226" cy="487866"/>
              <a:chOff x="1049825" y="2272400"/>
              <a:chExt cx="5508800" cy="419850"/>
            </a:xfrm>
          </p:grpSpPr>
          <p:sp>
            <p:nvSpPr>
              <p:cNvPr id="1840" name="Google Shape;1840;p31"/>
              <p:cNvSpPr/>
              <p:nvPr/>
            </p:nvSpPr>
            <p:spPr>
              <a:xfrm>
                <a:off x="1055600" y="2452425"/>
                <a:ext cx="2369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477" h="5157" fill="none" extrusionOk="0">
                    <a:moveTo>
                      <a:pt x="0" y="5157"/>
                    </a:moveTo>
                    <a:lnTo>
                      <a:pt x="9477" y="5157"/>
                    </a:lnTo>
                    <a:lnTo>
                      <a:pt x="9477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41" name="Google Shape;1841;p31"/>
              <p:cNvSpPr/>
              <p:nvPr/>
            </p:nvSpPr>
            <p:spPr>
              <a:xfrm>
                <a:off x="1055600" y="2452425"/>
                <a:ext cx="2369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477" h="5157" fill="none" extrusionOk="0">
                    <a:moveTo>
                      <a:pt x="9477" y="1"/>
                    </a:moveTo>
                    <a:lnTo>
                      <a:pt x="9477" y="5157"/>
                    </a:lnTo>
                    <a:lnTo>
                      <a:pt x="0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42" name="Google Shape;1842;p31"/>
              <p:cNvSpPr/>
              <p:nvPr/>
            </p:nvSpPr>
            <p:spPr>
              <a:xfrm>
                <a:off x="1175850" y="2386175"/>
                <a:ext cx="2369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477" h="7807" fill="none" extrusionOk="0">
                    <a:moveTo>
                      <a:pt x="0" y="5185"/>
                    </a:moveTo>
                    <a:lnTo>
                      <a:pt x="0" y="1"/>
                    </a:lnTo>
                    <a:lnTo>
                      <a:pt x="9477" y="1"/>
                    </a:lnTo>
                    <a:lnTo>
                      <a:pt x="9477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43" name="Google Shape;1843;p31"/>
              <p:cNvSpPr/>
              <p:nvPr/>
            </p:nvSpPr>
            <p:spPr>
              <a:xfrm>
                <a:off x="1049825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1" y="7807"/>
                    </a:moveTo>
                    <a:lnTo>
                      <a:pt x="1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44" name="Google Shape;1844;p31"/>
              <p:cNvSpPr/>
              <p:nvPr/>
            </p:nvSpPr>
            <p:spPr>
              <a:xfrm>
                <a:off x="1523650" y="2452425"/>
                <a:ext cx="236950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478" h="5157" fill="none" extrusionOk="0">
                    <a:moveTo>
                      <a:pt x="1" y="5157"/>
                    </a:moveTo>
                    <a:lnTo>
                      <a:pt x="9477" y="5157"/>
                    </a:lnTo>
                    <a:lnTo>
                      <a:pt x="9477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45" name="Google Shape;1845;p31"/>
              <p:cNvSpPr/>
              <p:nvPr/>
            </p:nvSpPr>
            <p:spPr>
              <a:xfrm>
                <a:off x="1523650" y="2452425"/>
                <a:ext cx="236950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478" h="5157" fill="none" extrusionOk="0">
                    <a:moveTo>
                      <a:pt x="9477" y="1"/>
                    </a:moveTo>
                    <a:lnTo>
                      <a:pt x="9477" y="5157"/>
                    </a:lnTo>
                    <a:lnTo>
                      <a:pt x="1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46" name="Google Shape;1846;p31"/>
              <p:cNvSpPr/>
              <p:nvPr/>
            </p:nvSpPr>
            <p:spPr>
              <a:xfrm>
                <a:off x="1640325" y="2386175"/>
                <a:ext cx="2405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621" h="7807" fill="none" extrusionOk="0">
                    <a:moveTo>
                      <a:pt x="0" y="5185"/>
                    </a:moveTo>
                    <a:lnTo>
                      <a:pt x="0" y="1"/>
                    </a:lnTo>
                    <a:lnTo>
                      <a:pt x="9621" y="1"/>
                    </a:lnTo>
                    <a:lnTo>
                      <a:pt x="9621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47" name="Google Shape;1847;p31"/>
              <p:cNvSpPr/>
              <p:nvPr/>
            </p:nvSpPr>
            <p:spPr>
              <a:xfrm>
                <a:off x="1517900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0" y="7807"/>
                    </a:moveTo>
                    <a:lnTo>
                      <a:pt x="0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48" name="Google Shape;1848;p31"/>
              <p:cNvSpPr/>
              <p:nvPr/>
            </p:nvSpPr>
            <p:spPr>
              <a:xfrm>
                <a:off x="1988850" y="2452425"/>
                <a:ext cx="239800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2" h="5157" fill="none" extrusionOk="0">
                    <a:moveTo>
                      <a:pt x="0" y="5157"/>
                    </a:moveTo>
                    <a:lnTo>
                      <a:pt x="9592" y="5157"/>
                    </a:lnTo>
                    <a:lnTo>
                      <a:pt x="9592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49" name="Google Shape;1849;p31"/>
              <p:cNvSpPr/>
              <p:nvPr/>
            </p:nvSpPr>
            <p:spPr>
              <a:xfrm>
                <a:off x="1988850" y="2452425"/>
                <a:ext cx="239800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2" h="5157" fill="none" extrusionOk="0">
                    <a:moveTo>
                      <a:pt x="9592" y="1"/>
                    </a:moveTo>
                    <a:lnTo>
                      <a:pt x="9592" y="5157"/>
                    </a:lnTo>
                    <a:lnTo>
                      <a:pt x="0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50" name="Google Shape;1850;p31"/>
              <p:cNvSpPr/>
              <p:nvPr/>
            </p:nvSpPr>
            <p:spPr>
              <a:xfrm>
                <a:off x="2108375" y="2386175"/>
                <a:ext cx="240550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622" h="7807" fill="none" extrusionOk="0">
                    <a:moveTo>
                      <a:pt x="1" y="5185"/>
                    </a:moveTo>
                    <a:lnTo>
                      <a:pt x="1" y="1"/>
                    </a:lnTo>
                    <a:lnTo>
                      <a:pt x="9621" y="1"/>
                    </a:lnTo>
                    <a:lnTo>
                      <a:pt x="9621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51" name="Google Shape;1851;p31"/>
              <p:cNvSpPr/>
              <p:nvPr/>
            </p:nvSpPr>
            <p:spPr>
              <a:xfrm>
                <a:off x="1985950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1" y="7807"/>
                    </a:moveTo>
                    <a:lnTo>
                      <a:pt x="1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52" name="Google Shape;1852;p31"/>
              <p:cNvSpPr/>
              <p:nvPr/>
            </p:nvSpPr>
            <p:spPr>
              <a:xfrm>
                <a:off x="2456900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1" y="5157"/>
                    </a:moveTo>
                    <a:lnTo>
                      <a:pt x="9593" y="5157"/>
                    </a:lnTo>
                    <a:lnTo>
                      <a:pt x="9593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53" name="Google Shape;1853;p31"/>
              <p:cNvSpPr/>
              <p:nvPr/>
            </p:nvSpPr>
            <p:spPr>
              <a:xfrm>
                <a:off x="2456900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9593" y="1"/>
                    </a:moveTo>
                    <a:lnTo>
                      <a:pt x="9593" y="5157"/>
                    </a:lnTo>
                    <a:lnTo>
                      <a:pt x="1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54" name="Google Shape;1854;p31"/>
              <p:cNvSpPr/>
              <p:nvPr/>
            </p:nvSpPr>
            <p:spPr>
              <a:xfrm>
                <a:off x="2576450" y="2386175"/>
                <a:ext cx="2405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621" h="7807" fill="none" extrusionOk="0">
                    <a:moveTo>
                      <a:pt x="0" y="5185"/>
                    </a:moveTo>
                    <a:lnTo>
                      <a:pt x="0" y="1"/>
                    </a:lnTo>
                    <a:lnTo>
                      <a:pt x="9621" y="1"/>
                    </a:lnTo>
                    <a:lnTo>
                      <a:pt x="9621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55" name="Google Shape;1855;p31"/>
              <p:cNvSpPr/>
              <p:nvPr/>
            </p:nvSpPr>
            <p:spPr>
              <a:xfrm>
                <a:off x="2454025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1" y="7807"/>
                    </a:moveTo>
                    <a:lnTo>
                      <a:pt x="1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56" name="Google Shape;1856;p31"/>
              <p:cNvSpPr/>
              <p:nvPr/>
            </p:nvSpPr>
            <p:spPr>
              <a:xfrm>
                <a:off x="2924975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0" y="5157"/>
                    </a:moveTo>
                    <a:lnTo>
                      <a:pt x="9592" y="5157"/>
                    </a:lnTo>
                    <a:lnTo>
                      <a:pt x="9592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57" name="Google Shape;1857;p31"/>
              <p:cNvSpPr/>
              <p:nvPr/>
            </p:nvSpPr>
            <p:spPr>
              <a:xfrm>
                <a:off x="2924975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9592" y="1"/>
                    </a:moveTo>
                    <a:lnTo>
                      <a:pt x="9592" y="5157"/>
                    </a:lnTo>
                    <a:lnTo>
                      <a:pt x="0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58" name="Google Shape;1858;p31"/>
              <p:cNvSpPr/>
              <p:nvPr/>
            </p:nvSpPr>
            <p:spPr>
              <a:xfrm>
                <a:off x="3044500" y="2386175"/>
                <a:ext cx="240550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622" h="7807" fill="none" extrusionOk="0">
                    <a:moveTo>
                      <a:pt x="1" y="5185"/>
                    </a:moveTo>
                    <a:lnTo>
                      <a:pt x="1" y="1"/>
                    </a:lnTo>
                    <a:lnTo>
                      <a:pt x="9621" y="1"/>
                    </a:lnTo>
                    <a:lnTo>
                      <a:pt x="9621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59" name="Google Shape;1859;p31"/>
              <p:cNvSpPr/>
              <p:nvPr/>
            </p:nvSpPr>
            <p:spPr>
              <a:xfrm>
                <a:off x="2922100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0" y="7807"/>
                    </a:moveTo>
                    <a:lnTo>
                      <a:pt x="0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60" name="Google Shape;1860;p31"/>
              <p:cNvSpPr/>
              <p:nvPr/>
            </p:nvSpPr>
            <p:spPr>
              <a:xfrm>
                <a:off x="3393025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1" y="5157"/>
                    </a:moveTo>
                    <a:lnTo>
                      <a:pt x="9593" y="5157"/>
                    </a:lnTo>
                    <a:lnTo>
                      <a:pt x="9593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61" name="Google Shape;1861;p31"/>
              <p:cNvSpPr/>
              <p:nvPr/>
            </p:nvSpPr>
            <p:spPr>
              <a:xfrm>
                <a:off x="3393025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9593" y="1"/>
                    </a:moveTo>
                    <a:lnTo>
                      <a:pt x="9593" y="5157"/>
                    </a:lnTo>
                    <a:lnTo>
                      <a:pt x="1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62" name="Google Shape;1862;p31"/>
              <p:cNvSpPr/>
              <p:nvPr/>
            </p:nvSpPr>
            <p:spPr>
              <a:xfrm>
                <a:off x="3512575" y="2386175"/>
                <a:ext cx="2405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621" h="7807" fill="none" extrusionOk="0">
                    <a:moveTo>
                      <a:pt x="0" y="5185"/>
                    </a:moveTo>
                    <a:lnTo>
                      <a:pt x="0" y="1"/>
                    </a:lnTo>
                    <a:lnTo>
                      <a:pt x="9621" y="1"/>
                    </a:lnTo>
                    <a:lnTo>
                      <a:pt x="9621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63" name="Google Shape;1863;p31"/>
              <p:cNvSpPr/>
              <p:nvPr/>
            </p:nvSpPr>
            <p:spPr>
              <a:xfrm>
                <a:off x="3390150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1" y="7807"/>
                    </a:moveTo>
                    <a:lnTo>
                      <a:pt x="1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64" name="Google Shape;1864;p31"/>
              <p:cNvSpPr/>
              <p:nvPr/>
            </p:nvSpPr>
            <p:spPr>
              <a:xfrm>
                <a:off x="3861100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1" y="5157"/>
                    </a:moveTo>
                    <a:lnTo>
                      <a:pt x="9592" y="5157"/>
                    </a:lnTo>
                    <a:lnTo>
                      <a:pt x="9592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65" name="Google Shape;1865;p31"/>
              <p:cNvSpPr/>
              <p:nvPr/>
            </p:nvSpPr>
            <p:spPr>
              <a:xfrm>
                <a:off x="3861100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9592" y="1"/>
                    </a:moveTo>
                    <a:lnTo>
                      <a:pt x="9592" y="5157"/>
                    </a:lnTo>
                    <a:lnTo>
                      <a:pt x="1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66" name="Google Shape;1866;p31"/>
              <p:cNvSpPr/>
              <p:nvPr/>
            </p:nvSpPr>
            <p:spPr>
              <a:xfrm>
                <a:off x="3980650" y="2386175"/>
                <a:ext cx="2405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621" h="7807" fill="none" extrusionOk="0">
                    <a:moveTo>
                      <a:pt x="0" y="5185"/>
                    </a:moveTo>
                    <a:lnTo>
                      <a:pt x="0" y="1"/>
                    </a:lnTo>
                    <a:lnTo>
                      <a:pt x="9621" y="1"/>
                    </a:lnTo>
                    <a:lnTo>
                      <a:pt x="9621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67" name="Google Shape;1867;p31"/>
              <p:cNvSpPr/>
              <p:nvPr/>
            </p:nvSpPr>
            <p:spPr>
              <a:xfrm>
                <a:off x="3858225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0" y="7807"/>
                    </a:moveTo>
                    <a:lnTo>
                      <a:pt x="0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68" name="Google Shape;1868;p31"/>
              <p:cNvSpPr/>
              <p:nvPr/>
            </p:nvSpPr>
            <p:spPr>
              <a:xfrm>
                <a:off x="4329175" y="2452425"/>
                <a:ext cx="239800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2" h="5157" fill="none" extrusionOk="0">
                    <a:moveTo>
                      <a:pt x="0" y="5157"/>
                    </a:moveTo>
                    <a:lnTo>
                      <a:pt x="9592" y="5157"/>
                    </a:lnTo>
                    <a:lnTo>
                      <a:pt x="9592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69" name="Google Shape;1869;p31"/>
              <p:cNvSpPr/>
              <p:nvPr/>
            </p:nvSpPr>
            <p:spPr>
              <a:xfrm>
                <a:off x="4329175" y="2452425"/>
                <a:ext cx="239800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2" h="5157" fill="none" extrusionOk="0">
                    <a:moveTo>
                      <a:pt x="9592" y="1"/>
                    </a:moveTo>
                    <a:lnTo>
                      <a:pt x="9592" y="5157"/>
                    </a:lnTo>
                    <a:lnTo>
                      <a:pt x="0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70" name="Google Shape;1870;p31"/>
              <p:cNvSpPr/>
              <p:nvPr/>
            </p:nvSpPr>
            <p:spPr>
              <a:xfrm>
                <a:off x="4448700" y="2386175"/>
                <a:ext cx="240550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622" h="7807" fill="none" extrusionOk="0">
                    <a:moveTo>
                      <a:pt x="1" y="5185"/>
                    </a:moveTo>
                    <a:lnTo>
                      <a:pt x="1" y="1"/>
                    </a:lnTo>
                    <a:lnTo>
                      <a:pt x="9621" y="1"/>
                    </a:lnTo>
                    <a:lnTo>
                      <a:pt x="9621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71" name="Google Shape;1871;p31"/>
              <p:cNvSpPr/>
              <p:nvPr/>
            </p:nvSpPr>
            <p:spPr>
              <a:xfrm>
                <a:off x="4322675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1" y="7807"/>
                    </a:moveTo>
                    <a:lnTo>
                      <a:pt x="1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72" name="Google Shape;1872;p31"/>
              <p:cNvSpPr/>
              <p:nvPr/>
            </p:nvSpPr>
            <p:spPr>
              <a:xfrm>
                <a:off x="4797225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1" y="5157"/>
                    </a:moveTo>
                    <a:lnTo>
                      <a:pt x="9593" y="5157"/>
                    </a:lnTo>
                    <a:lnTo>
                      <a:pt x="9593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73" name="Google Shape;1873;p31"/>
              <p:cNvSpPr/>
              <p:nvPr/>
            </p:nvSpPr>
            <p:spPr>
              <a:xfrm>
                <a:off x="4797225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9593" y="1"/>
                    </a:moveTo>
                    <a:lnTo>
                      <a:pt x="9593" y="5157"/>
                    </a:lnTo>
                    <a:lnTo>
                      <a:pt x="1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74" name="Google Shape;1874;p31"/>
              <p:cNvSpPr/>
              <p:nvPr/>
            </p:nvSpPr>
            <p:spPr>
              <a:xfrm>
                <a:off x="4916775" y="2386175"/>
                <a:ext cx="2405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621" h="7807" fill="none" extrusionOk="0">
                    <a:moveTo>
                      <a:pt x="0" y="5185"/>
                    </a:moveTo>
                    <a:lnTo>
                      <a:pt x="0" y="1"/>
                    </a:lnTo>
                    <a:lnTo>
                      <a:pt x="9621" y="1"/>
                    </a:lnTo>
                    <a:lnTo>
                      <a:pt x="9621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75" name="Google Shape;1875;p31"/>
              <p:cNvSpPr/>
              <p:nvPr/>
            </p:nvSpPr>
            <p:spPr>
              <a:xfrm>
                <a:off x="4790750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1" y="7807"/>
                    </a:moveTo>
                    <a:lnTo>
                      <a:pt x="1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76" name="Google Shape;1876;p31"/>
              <p:cNvSpPr/>
              <p:nvPr/>
            </p:nvSpPr>
            <p:spPr>
              <a:xfrm>
                <a:off x="5265300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0" y="5157"/>
                    </a:moveTo>
                    <a:lnTo>
                      <a:pt x="9592" y="5157"/>
                    </a:lnTo>
                    <a:lnTo>
                      <a:pt x="9592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77" name="Google Shape;1877;p31"/>
              <p:cNvSpPr/>
              <p:nvPr/>
            </p:nvSpPr>
            <p:spPr>
              <a:xfrm>
                <a:off x="5265300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9592" y="1"/>
                    </a:moveTo>
                    <a:lnTo>
                      <a:pt x="9592" y="5157"/>
                    </a:lnTo>
                    <a:lnTo>
                      <a:pt x="0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78" name="Google Shape;1878;p31"/>
              <p:cNvSpPr/>
              <p:nvPr/>
            </p:nvSpPr>
            <p:spPr>
              <a:xfrm>
                <a:off x="5384825" y="2386175"/>
                <a:ext cx="23767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507" h="7807" fill="none" extrusionOk="0">
                    <a:moveTo>
                      <a:pt x="1" y="5185"/>
                    </a:moveTo>
                    <a:lnTo>
                      <a:pt x="1" y="1"/>
                    </a:lnTo>
                    <a:lnTo>
                      <a:pt x="9506" y="1"/>
                    </a:lnTo>
                    <a:lnTo>
                      <a:pt x="9506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79" name="Google Shape;1879;p31"/>
              <p:cNvSpPr/>
              <p:nvPr/>
            </p:nvSpPr>
            <p:spPr>
              <a:xfrm>
                <a:off x="5258825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0" y="7807"/>
                    </a:moveTo>
                    <a:lnTo>
                      <a:pt x="0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80" name="Google Shape;1880;p31"/>
              <p:cNvSpPr/>
              <p:nvPr/>
            </p:nvSpPr>
            <p:spPr>
              <a:xfrm>
                <a:off x="5733375" y="2452425"/>
                <a:ext cx="2369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477" h="5157" fill="none" extrusionOk="0">
                    <a:moveTo>
                      <a:pt x="0" y="5157"/>
                    </a:moveTo>
                    <a:lnTo>
                      <a:pt x="9477" y="5157"/>
                    </a:lnTo>
                    <a:lnTo>
                      <a:pt x="9477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81" name="Google Shape;1881;p31"/>
              <p:cNvSpPr/>
              <p:nvPr/>
            </p:nvSpPr>
            <p:spPr>
              <a:xfrm>
                <a:off x="5733375" y="2452425"/>
                <a:ext cx="2369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477" h="5157" fill="none" extrusionOk="0">
                    <a:moveTo>
                      <a:pt x="9477" y="1"/>
                    </a:moveTo>
                    <a:lnTo>
                      <a:pt x="9477" y="5157"/>
                    </a:lnTo>
                    <a:lnTo>
                      <a:pt x="0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82" name="Google Shape;1882;p31"/>
              <p:cNvSpPr/>
              <p:nvPr/>
            </p:nvSpPr>
            <p:spPr>
              <a:xfrm>
                <a:off x="5850025" y="2386175"/>
                <a:ext cx="2405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621" h="7807" fill="none" extrusionOk="0">
                    <a:moveTo>
                      <a:pt x="0" y="5185"/>
                    </a:moveTo>
                    <a:lnTo>
                      <a:pt x="0" y="1"/>
                    </a:lnTo>
                    <a:lnTo>
                      <a:pt x="9621" y="1"/>
                    </a:lnTo>
                    <a:lnTo>
                      <a:pt x="9621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83" name="Google Shape;1883;p31"/>
              <p:cNvSpPr/>
              <p:nvPr/>
            </p:nvSpPr>
            <p:spPr>
              <a:xfrm>
                <a:off x="5726875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1" y="7807"/>
                    </a:moveTo>
                    <a:lnTo>
                      <a:pt x="1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84" name="Google Shape;1884;p31"/>
              <p:cNvSpPr/>
              <p:nvPr/>
            </p:nvSpPr>
            <p:spPr>
              <a:xfrm>
                <a:off x="6198550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0" y="5157"/>
                    </a:moveTo>
                    <a:lnTo>
                      <a:pt x="9592" y="5157"/>
                    </a:lnTo>
                    <a:lnTo>
                      <a:pt x="9592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85" name="Google Shape;1885;p31"/>
              <p:cNvSpPr/>
              <p:nvPr/>
            </p:nvSpPr>
            <p:spPr>
              <a:xfrm>
                <a:off x="6198550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9592" y="1"/>
                    </a:moveTo>
                    <a:lnTo>
                      <a:pt x="9592" y="5157"/>
                    </a:lnTo>
                    <a:lnTo>
                      <a:pt x="0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86" name="Google Shape;1886;p31"/>
              <p:cNvSpPr/>
              <p:nvPr/>
            </p:nvSpPr>
            <p:spPr>
              <a:xfrm>
                <a:off x="6318075" y="2386175"/>
                <a:ext cx="240550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622" h="7807" fill="none" extrusionOk="0">
                    <a:moveTo>
                      <a:pt x="1" y="5185"/>
                    </a:moveTo>
                    <a:lnTo>
                      <a:pt x="1" y="1"/>
                    </a:lnTo>
                    <a:lnTo>
                      <a:pt x="9621" y="1"/>
                    </a:lnTo>
                    <a:lnTo>
                      <a:pt x="9621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87" name="Google Shape;1887;p31"/>
              <p:cNvSpPr/>
              <p:nvPr/>
            </p:nvSpPr>
            <p:spPr>
              <a:xfrm>
                <a:off x="6194950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0" y="7807"/>
                    </a:moveTo>
                    <a:lnTo>
                      <a:pt x="0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88" name="Google Shape;1888;p31"/>
              <p:cNvSpPr/>
              <p:nvPr/>
            </p:nvSpPr>
            <p:spPr>
              <a:xfrm>
                <a:off x="1049825" y="2272400"/>
                <a:ext cx="55088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20352" h="1" fill="none" extrusionOk="0">
                    <a:moveTo>
                      <a:pt x="1" y="1"/>
                    </a:moveTo>
                    <a:lnTo>
                      <a:pt x="220351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89" name="Google Shape;1889;p31"/>
              <p:cNvSpPr/>
              <p:nvPr/>
            </p:nvSpPr>
            <p:spPr>
              <a:xfrm>
                <a:off x="1049825" y="2692225"/>
                <a:ext cx="55088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20352" h="1" fill="none" extrusionOk="0">
                    <a:moveTo>
                      <a:pt x="1" y="0"/>
                    </a:moveTo>
                    <a:lnTo>
                      <a:pt x="220351" y="0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890" name="Google Shape;1890;p31"/>
            <p:cNvGrpSpPr/>
            <p:nvPr/>
          </p:nvGrpSpPr>
          <p:grpSpPr>
            <a:xfrm rot="-5400000">
              <a:off x="-2844068" y="1159442"/>
              <a:ext cx="6401226" cy="487866"/>
              <a:chOff x="1049825" y="2272400"/>
              <a:chExt cx="5508800" cy="419850"/>
            </a:xfrm>
          </p:grpSpPr>
          <p:sp>
            <p:nvSpPr>
              <p:cNvPr id="1891" name="Google Shape;1891;p31"/>
              <p:cNvSpPr/>
              <p:nvPr/>
            </p:nvSpPr>
            <p:spPr>
              <a:xfrm>
                <a:off x="1055600" y="2452425"/>
                <a:ext cx="2369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477" h="5157" fill="none" extrusionOk="0">
                    <a:moveTo>
                      <a:pt x="0" y="5157"/>
                    </a:moveTo>
                    <a:lnTo>
                      <a:pt x="9477" y="5157"/>
                    </a:lnTo>
                    <a:lnTo>
                      <a:pt x="9477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92" name="Google Shape;1892;p31"/>
              <p:cNvSpPr/>
              <p:nvPr/>
            </p:nvSpPr>
            <p:spPr>
              <a:xfrm>
                <a:off x="1055600" y="2452425"/>
                <a:ext cx="2369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477" h="5157" fill="none" extrusionOk="0">
                    <a:moveTo>
                      <a:pt x="9477" y="1"/>
                    </a:moveTo>
                    <a:lnTo>
                      <a:pt x="9477" y="5157"/>
                    </a:lnTo>
                    <a:lnTo>
                      <a:pt x="0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93" name="Google Shape;1893;p31"/>
              <p:cNvSpPr/>
              <p:nvPr/>
            </p:nvSpPr>
            <p:spPr>
              <a:xfrm>
                <a:off x="1175850" y="2386175"/>
                <a:ext cx="2369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477" h="7807" fill="none" extrusionOk="0">
                    <a:moveTo>
                      <a:pt x="0" y="5185"/>
                    </a:moveTo>
                    <a:lnTo>
                      <a:pt x="0" y="1"/>
                    </a:lnTo>
                    <a:lnTo>
                      <a:pt x="9477" y="1"/>
                    </a:lnTo>
                    <a:lnTo>
                      <a:pt x="9477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94" name="Google Shape;1894;p31"/>
              <p:cNvSpPr/>
              <p:nvPr/>
            </p:nvSpPr>
            <p:spPr>
              <a:xfrm>
                <a:off x="1049825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1" y="7807"/>
                    </a:moveTo>
                    <a:lnTo>
                      <a:pt x="1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95" name="Google Shape;1895;p31"/>
              <p:cNvSpPr/>
              <p:nvPr/>
            </p:nvSpPr>
            <p:spPr>
              <a:xfrm>
                <a:off x="1523650" y="2452425"/>
                <a:ext cx="236950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478" h="5157" fill="none" extrusionOk="0">
                    <a:moveTo>
                      <a:pt x="1" y="5157"/>
                    </a:moveTo>
                    <a:lnTo>
                      <a:pt x="9477" y="5157"/>
                    </a:lnTo>
                    <a:lnTo>
                      <a:pt x="9477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96" name="Google Shape;1896;p31"/>
              <p:cNvSpPr/>
              <p:nvPr/>
            </p:nvSpPr>
            <p:spPr>
              <a:xfrm>
                <a:off x="1523650" y="2452425"/>
                <a:ext cx="236950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478" h="5157" fill="none" extrusionOk="0">
                    <a:moveTo>
                      <a:pt x="9477" y="1"/>
                    </a:moveTo>
                    <a:lnTo>
                      <a:pt x="9477" y="5157"/>
                    </a:lnTo>
                    <a:lnTo>
                      <a:pt x="1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97" name="Google Shape;1897;p31"/>
              <p:cNvSpPr/>
              <p:nvPr/>
            </p:nvSpPr>
            <p:spPr>
              <a:xfrm>
                <a:off x="1640325" y="2386175"/>
                <a:ext cx="2405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621" h="7807" fill="none" extrusionOk="0">
                    <a:moveTo>
                      <a:pt x="0" y="5185"/>
                    </a:moveTo>
                    <a:lnTo>
                      <a:pt x="0" y="1"/>
                    </a:lnTo>
                    <a:lnTo>
                      <a:pt x="9621" y="1"/>
                    </a:lnTo>
                    <a:lnTo>
                      <a:pt x="9621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98" name="Google Shape;1898;p31"/>
              <p:cNvSpPr/>
              <p:nvPr/>
            </p:nvSpPr>
            <p:spPr>
              <a:xfrm>
                <a:off x="1517900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0" y="7807"/>
                    </a:moveTo>
                    <a:lnTo>
                      <a:pt x="0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99" name="Google Shape;1899;p31"/>
              <p:cNvSpPr/>
              <p:nvPr/>
            </p:nvSpPr>
            <p:spPr>
              <a:xfrm>
                <a:off x="1988850" y="2452425"/>
                <a:ext cx="239800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2" h="5157" fill="none" extrusionOk="0">
                    <a:moveTo>
                      <a:pt x="0" y="5157"/>
                    </a:moveTo>
                    <a:lnTo>
                      <a:pt x="9592" y="5157"/>
                    </a:lnTo>
                    <a:lnTo>
                      <a:pt x="9592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00" name="Google Shape;1900;p31"/>
              <p:cNvSpPr/>
              <p:nvPr/>
            </p:nvSpPr>
            <p:spPr>
              <a:xfrm>
                <a:off x="1988850" y="2452425"/>
                <a:ext cx="239800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2" h="5157" fill="none" extrusionOk="0">
                    <a:moveTo>
                      <a:pt x="9592" y="1"/>
                    </a:moveTo>
                    <a:lnTo>
                      <a:pt x="9592" y="5157"/>
                    </a:lnTo>
                    <a:lnTo>
                      <a:pt x="0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01" name="Google Shape;1901;p31"/>
              <p:cNvSpPr/>
              <p:nvPr/>
            </p:nvSpPr>
            <p:spPr>
              <a:xfrm>
                <a:off x="2108375" y="2386175"/>
                <a:ext cx="240550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622" h="7807" fill="none" extrusionOk="0">
                    <a:moveTo>
                      <a:pt x="1" y="5185"/>
                    </a:moveTo>
                    <a:lnTo>
                      <a:pt x="1" y="1"/>
                    </a:lnTo>
                    <a:lnTo>
                      <a:pt x="9621" y="1"/>
                    </a:lnTo>
                    <a:lnTo>
                      <a:pt x="9621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02" name="Google Shape;1902;p31"/>
              <p:cNvSpPr/>
              <p:nvPr/>
            </p:nvSpPr>
            <p:spPr>
              <a:xfrm>
                <a:off x="1985950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1" y="7807"/>
                    </a:moveTo>
                    <a:lnTo>
                      <a:pt x="1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03" name="Google Shape;1903;p31"/>
              <p:cNvSpPr/>
              <p:nvPr/>
            </p:nvSpPr>
            <p:spPr>
              <a:xfrm>
                <a:off x="2456900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1" y="5157"/>
                    </a:moveTo>
                    <a:lnTo>
                      <a:pt x="9593" y="5157"/>
                    </a:lnTo>
                    <a:lnTo>
                      <a:pt x="9593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04" name="Google Shape;1904;p31"/>
              <p:cNvSpPr/>
              <p:nvPr/>
            </p:nvSpPr>
            <p:spPr>
              <a:xfrm>
                <a:off x="2456900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9593" y="1"/>
                    </a:moveTo>
                    <a:lnTo>
                      <a:pt x="9593" y="5157"/>
                    </a:lnTo>
                    <a:lnTo>
                      <a:pt x="1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05" name="Google Shape;1905;p31"/>
              <p:cNvSpPr/>
              <p:nvPr/>
            </p:nvSpPr>
            <p:spPr>
              <a:xfrm>
                <a:off x="2576450" y="2386175"/>
                <a:ext cx="2405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621" h="7807" fill="none" extrusionOk="0">
                    <a:moveTo>
                      <a:pt x="0" y="5185"/>
                    </a:moveTo>
                    <a:lnTo>
                      <a:pt x="0" y="1"/>
                    </a:lnTo>
                    <a:lnTo>
                      <a:pt x="9621" y="1"/>
                    </a:lnTo>
                    <a:lnTo>
                      <a:pt x="9621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06" name="Google Shape;1906;p31"/>
              <p:cNvSpPr/>
              <p:nvPr/>
            </p:nvSpPr>
            <p:spPr>
              <a:xfrm>
                <a:off x="2454025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1" y="7807"/>
                    </a:moveTo>
                    <a:lnTo>
                      <a:pt x="1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07" name="Google Shape;1907;p31"/>
              <p:cNvSpPr/>
              <p:nvPr/>
            </p:nvSpPr>
            <p:spPr>
              <a:xfrm>
                <a:off x="2924975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0" y="5157"/>
                    </a:moveTo>
                    <a:lnTo>
                      <a:pt x="9592" y="5157"/>
                    </a:lnTo>
                    <a:lnTo>
                      <a:pt x="9592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08" name="Google Shape;1908;p31"/>
              <p:cNvSpPr/>
              <p:nvPr/>
            </p:nvSpPr>
            <p:spPr>
              <a:xfrm>
                <a:off x="2924975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9592" y="1"/>
                    </a:moveTo>
                    <a:lnTo>
                      <a:pt x="9592" y="5157"/>
                    </a:lnTo>
                    <a:lnTo>
                      <a:pt x="0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09" name="Google Shape;1909;p31"/>
              <p:cNvSpPr/>
              <p:nvPr/>
            </p:nvSpPr>
            <p:spPr>
              <a:xfrm>
                <a:off x="3044500" y="2386175"/>
                <a:ext cx="240550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622" h="7807" fill="none" extrusionOk="0">
                    <a:moveTo>
                      <a:pt x="1" y="5185"/>
                    </a:moveTo>
                    <a:lnTo>
                      <a:pt x="1" y="1"/>
                    </a:lnTo>
                    <a:lnTo>
                      <a:pt x="9621" y="1"/>
                    </a:lnTo>
                    <a:lnTo>
                      <a:pt x="9621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10" name="Google Shape;1910;p31"/>
              <p:cNvSpPr/>
              <p:nvPr/>
            </p:nvSpPr>
            <p:spPr>
              <a:xfrm>
                <a:off x="2922100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0" y="7807"/>
                    </a:moveTo>
                    <a:lnTo>
                      <a:pt x="0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11" name="Google Shape;1911;p31"/>
              <p:cNvSpPr/>
              <p:nvPr/>
            </p:nvSpPr>
            <p:spPr>
              <a:xfrm>
                <a:off x="3393025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1" y="5157"/>
                    </a:moveTo>
                    <a:lnTo>
                      <a:pt x="9593" y="5157"/>
                    </a:lnTo>
                    <a:lnTo>
                      <a:pt x="9593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12" name="Google Shape;1912;p31"/>
              <p:cNvSpPr/>
              <p:nvPr/>
            </p:nvSpPr>
            <p:spPr>
              <a:xfrm>
                <a:off x="3393025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9593" y="1"/>
                    </a:moveTo>
                    <a:lnTo>
                      <a:pt x="9593" y="5157"/>
                    </a:lnTo>
                    <a:lnTo>
                      <a:pt x="1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13" name="Google Shape;1913;p31"/>
              <p:cNvSpPr/>
              <p:nvPr/>
            </p:nvSpPr>
            <p:spPr>
              <a:xfrm>
                <a:off x="3512575" y="2386175"/>
                <a:ext cx="2405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621" h="7807" fill="none" extrusionOk="0">
                    <a:moveTo>
                      <a:pt x="0" y="5185"/>
                    </a:moveTo>
                    <a:lnTo>
                      <a:pt x="0" y="1"/>
                    </a:lnTo>
                    <a:lnTo>
                      <a:pt x="9621" y="1"/>
                    </a:lnTo>
                    <a:lnTo>
                      <a:pt x="9621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14" name="Google Shape;1914;p31"/>
              <p:cNvSpPr/>
              <p:nvPr/>
            </p:nvSpPr>
            <p:spPr>
              <a:xfrm>
                <a:off x="3390150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1" y="7807"/>
                    </a:moveTo>
                    <a:lnTo>
                      <a:pt x="1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15" name="Google Shape;1915;p31"/>
              <p:cNvSpPr/>
              <p:nvPr/>
            </p:nvSpPr>
            <p:spPr>
              <a:xfrm>
                <a:off x="3861100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1" y="5157"/>
                    </a:moveTo>
                    <a:lnTo>
                      <a:pt x="9592" y="5157"/>
                    </a:lnTo>
                    <a:lnTo>
                      <a:pt x="9592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16" name="Google Shape;1916;p31"/>
              <p:cNvSpPr/>
              <p:nvPr/>
            </p:nvSpPr>
            <p:spPr>
              <a:xfrm>
                <a:off x="3861100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9592" y="1"/>
                    </a:moveTo>
                    <a:lnTo>
                      <a:pt x="9592" y="5157"/>
                    </a:lnTo>
                    <a:lnTo>
                      <a:pt x="1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17" name="Google Shape;1917;p31"/>
              <p:cNvSpPr/>
              <p:nvPr/>
            </p:nvSpPr>
            <p:spPr>
              <a:xfrm>
                <a:off x="3980650" y="2386175"/>
                <a:ext cx="2405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621" h="7807" fill="none" extrusionOk="0">
                    <a:moveTo>
                      <a:pt x="0" y="5185"/>
                    </a:moveTo>
                    <a:lnTo>
                      <a:pt x="0" y="1"/>
                    </a:lnTo>
                    <a:lnTo>
                      <a:pt x="9621" y="1"/>
                    </a:lnTo>
                    <a:lnTo>
                      <a:pt x="9621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18" name="Google Shape;1918;p31"/>
              <p:cNvSpPr/>
              <p:nvPr/>
            </p:nvSpPr>
            <p:spPr>
              <a:xfrm>
                <a:off x="3858225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0" y="7807"/>
                    </a:moveTo>
                    <a:lnTo>
                      <a:pt x="0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19" name="Google Shape;1919;p31"/>
              <p:cNvSpPr/>
              <p:nvPr/>
            </p:nvSpPr>
            <p:spPr>
              <a:xfrm>
                <a:off x="4329175" y="2452425"/>
                <a:ext cx="239800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2" h="5157" fill="none" extrusionOk="0">
                    <a:moveTo>
                      <a:pt x="0" y="5157"/>
                    </a:moveTo>
                    <a:lnTo>
                      <a:pt x="9592" y="5157"/>
                    </a:lnTo>
                    <a:lnTo>
                      <a:pt x="9592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20" name="Google Shape;1920;p31"/>
              <p:cNvSpPr/>
              <p:nvPr/>
            </p:nvSpPr>
            <p:spPr>
              <a:xfrm>
                <a:off x="4329175" y="2452425"/>
                <a:ext cx="239800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2" h="5157" fill="none" extrusionOk="0">
                    <a:moveTo>
                      <a:pt x="9592" y="1"/>
                    </a:moveTo>
                    <a:lnTo>
                      <a:pt x="9592" y="5157"/>
                    </a:lnTo>
                    <a:lnTo>
                      <a:pt x="0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21" name="Google Shape;1921;p31"/>
              <p:cNvSpPr/>
              <p:nvPr/>
            </p:nvSpPr>
            <p:spPr>
              <a:xfrm>
                <a:off x="4448700" y="2386175"/>
                <a:ext cx="240550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622" h="7807" fill="none" extrusionOk="0">
                    <a:moveTo>
                      <a:pt x="1" y="5185"/>
                    </a:moveTo>
                    <a:lnTo>
                      <a:pt x="1" y="1"/>
                    </a:lnTo>
                    <a:lnTo>
                      <a:pt x="9621" y="1"/>
                    </a:lnTo>
                    <a:lnTo>
                      <a:pt x="9621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22" name="Google Shape;1922;p31"/>
              <p:cNvSpPr/>
              <p:nvPr/>
            </p:nvSpPr>
            <p:spPr>
              <a:xfrm>
                <a:off x="4322675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1" y="7807"/>
                    </a:moveTo>
                    <a:lnTo>
                      <a:pt x="1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23" name="Google Shape;1923;p31"/>
              <p:cNvSpPr/>
              <p:nvPr/>
            </p:nvSpPr>
            <p:spPr>
              <a:xfrm>
                <a:off x="4797225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1" y="5157"/>
                    </a:moveTo>
                    <a:lnTo>
                      <a:pt x="9593" y="5157"/>
                    </a:lnTo>
                    <a:lnTo>
                      <a:pt x="9593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24" name="Google Shape;1924;p31"/>
              <p:cNvSpPr/>
              <p:nvPr/>
            </p:nvSpPr>
            <p:spPr>
              <a:xfrm>
                <a:off x="4797225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9593" y="1"/>
                    </a:moveTo>
                    <a:lnTo>
                      <a:pt x="9593" y="5157"/>
                    </a:lnTo>
                    <a:lnTo>
                      <a:pt x="1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25" name="Google Shape;1925;p31"/>
              <p:cNvSpPr/>
              <p:nvPr/>
            </p:nvSpPr>
            <p:spPr>
              <a:xfrm>
                <a:off x="4916775" y="2386175"/>
                <a:ext cx="2405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621" h="7807" fill="none" extrusionOk="0">
                    <a:moveTo>
                      <a:pt x="0" y="5185"/>
                    </a:moveTo>
                    <a:lnTo>
                      <a:pt x="0" y="1"/>
                    </a:lnTo>
                    <a:lnTo>
                      <a:pt x="9621" y="1"/>
                    </a:lnTo>
                    <a:lnTo>
                      <a:pt x="9621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26" name="Google Shape;1926;p31"/>
              <p:cNvSpPr/>
              <p:nvPr/>
            </p:nvSpPr>
            <p:spPr>
              <a:xfrm>
                <a:off x="4790750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1" y="7807"/>
                    </a:moveTo>
                    <a:lnTo>
                      <a:pt x="1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27" name="Google Shape;1927;p31"/>
              <p:cNvSpPr/>
              <p:nvPr/>
            </p:nvSpPr>
            <p:spPr>
              <a:xfrm>
                <a:off x="5265300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0" y="5157"/>
                    </a:moveTo>
                    <a:lnTo>
                      <a:pt x="9592" y="5157"/>
                    </a:lnTo>
                    <a:lnTo>
                      <a:pt x="9592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28" name="Google Shape;1928;p31"/>
              <p:cNvSpPr/>
              <p:nvPr/>
            </p:nvSpPr>
            <p:spPr>
              <a:xfrm>
                <a:off x="5265300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9592" y="1"/>
                    </a:moveTo>
                    <a:lnTo>
                      <a:pt x="9592" y="5157"/>
                    </a:lnTo>
                    <a:lnTo>
                      <a:pt x="0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29" name="Google Shape;1929;p31"/>
              <p:cNvSpPr/>
              <p:nvPr/>
            </p:nvSpPr>
            <p:spPr>
              <a:xfrm>
                <a:off x="5384825" y="2386175"/>
                <a:ext cx="23767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507" h="7807" fill="none" extrusionOk="0">
                    <a:moveTo>
                      <a:pt x="1" y="5185"/>
                    </a:moveTo>
                    <a:lnTo>
                      <a:pt x="1" y="1"/>
                    </a:lnTo>
                    <a:lnTo>
                      <a:pt x="9506" y="1"/>
                    </a:lnTo>
                    <a:lnTo>
                      <a:pt x="9506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30" name="Google Shape;1930;p31"/>
              <p:cNvSpPr/>
              <p:nvPr/>
            </p:nvSpPr>
            <p:spPr>
              <a:xfrm>
                <a:off x="5258825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0" y="7807"/>
                    </a:moveTo>
                    <a:lnTo>
                      <a:pt x="0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31" name="Google Shape;1931;p31"/>
              <p:cNvSpPr/>
              <p:nvPr/>
            </p:nvSpPr>
            <p:spPr>
              <a:xfrm>
                <a:off x="5733375" y="2452425"/>
                <a:ext cx="2369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477" h="5157" fill="none" extrusionOk="0">
                    <a:moveTo>
                      <a:pt x="0" y="5157"/>
                    </a:moveTo>
                    <a:lnTo>
                      <a:pt x="9477" y="5157"/>
                    </a:lnTo>
                    <a:lnTo>
                      <a:pt x="9477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32" name="Google Shape;1932;p31"/>
              <p:cNvSpPr/>
              <p:nvPr/>
            </p:nvSpPr>
            <p:spPr>
              <a:xfrm>
                <a:off x="5733375" y="2452425"/>
                <a:ext cx="2369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477" h="5157" fill="none" extrusionOk="0">
                    <a:moveTo>
                      <a:pt x="9477" y="1"/>
                    </a:moveTo>
                    <a:lnTo>
                      <a:pt x="9477" y="5157"/>
                    </a:lnTo>
                    <a:lnTo>
                      <a:pt x="0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33" name="Google Shape;1933;p31"/>
              <p:cNvSpPr/>
              <p:nvPr/>
            </p:nvSpPr>
            <p:spPr>
              <a:xfrm>
                <a:off x="5850025" y="2386175"/>
                <a:ext cx="2405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621" h="7807" fill="none" extrusionOk="0">
                    <a:moveTo>
                      <a:pt x="0" y="5185"/>
                    </a:moveTo>
                    <a:lnTo>
                      <a:pt x="0" y="1"/>
                    </a:lnTo>
                    <a:lnTo>
                      <a:pt x="9621" y="1"/>
                    </a:lnTo>
                    <a:lnTo>
                      <a:pt x="9621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34" name="Google Shape;1934;p31"/>
              <p:cNvSpPr/>
              <p:nvPr/>
            </p:nvSpPr>
            <p:spPr>
              <a:xfrm>
                <a:off x="5726875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1" y="7807"/>
                    </a:moveTo>
                    <a:lnTo>
                      <a:pt x="1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35" name="Google Shape;1935;p31"/>
              <p:cNvSpPr/>
              <p:nvPr/>
            </p:nvSpPr>
            <p:spPr>
              <a:xfrm>
                <a:off x="6198550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0" y="5157"/>
                    </a:moveTo>
                    <a:lnTo>
                      <a:pt x="9592" y="5157"/>
                    </a:lnTo>
                    <a:lnTo>
                      <a:pt x="9592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36" name="Google Shape;1936;p31"/>
              <p:cNvSpPr/>
              <p:nvPr/>
            </p:nvSpPr>
            <p:spPr>
              <a:xfrm>
                <a:off x="6198550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9592" y="1"/>
                    </a:moveTo>
                    <a:lnTo>
                      <a:pt x="9592" y="5157"/>
                    </a:lnTo>
                    <a:lnTo>
                      <a:pt x="0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37" name="Google Shape;1937;p31"/>
              <p:cNvSpPr/>
              <p:nvPr/>
            </p:nvSpPr>
            <p:spPr>
              <a:xfrm>
                <a:off x="6318075" y="2386175"/>
                <a:ext cx="240550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622" h="7807" fill="none" extrusionOk="0">
                    <a:moveTo>
                      <a:pt x="1" y="5185"/>
                    </a:moveTo>
                    <a:lnTo>
                      <a:pt x="1" y="1"/>
                    </a:lnTo>
                    <a:lnTo>
                      <a:pt x="9621" y="1"/>
                    </a:lnTo>
                    <a:lnTo>
                      <a:pt x="9621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38" name="Google Shape;1938;p31"/>
              <p:cNvSpPr/>
              <p:nvPr/>
            </p:nvSpPr>
            <p:spPr>
              <a:xfrm>
                <a:off x="6194950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0" y="7807"/>
                    </a:moveTo>
                    <a:lnTo>
                      <a:pt x="0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39" name="Google Shape;1939;p31"/>
              <p:cNvSpPr/>
              <p:nvPr/>
            </p:nvSpPr>
            <p:spPr>
              <a:xfrm>
                <a:off x="1049825" y="2272400"/>
                <a:ext cx="55088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20352" h="1" fill="none" extrusionOk="0">
                    <a:moveTo>
                      <a:pt x="1" y="1"/>
                    </a:moveTo>
                    <a:lnTo>
                      <a:pt x="220351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40" name="Google Shape;1940;p31"/>
              <p:cNvSpPr/>
              <p:nvPr/>
            </p:nvSpPr>
            <p:spPr>
              <a:xfrm>
                <a:off x="1049825" y="2692225"/>
                <a:ext cx="55088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20352" h="1" fill="none" extrusionOk="0">
                    <a:moveTo>
                      <a:pt x="1" y="0"/>
                    </a:moveTo>
                    <a:lnTo>
                      <a:pt x="220351" y="0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941" name="Google Shape;1941;p31"/>
          <p:cNvGrpSpPr/>
          <p:nvPr/>
        </p:nvGrpSpPr>
        <p:grpSpPr>
          <a:xfrm>
            <a:off x="3400800" y="0"/>
            <a:ext cx="2342400" cy="5156703"/>
            <a:chOff x="3400800" y="0"/>
            <a:chExt cx="2342400" cy="5156703"/>
          </a:xfrm>
        </p:grpSpPr>
        <p:sp>
          <p:nvSpPr>
            <p:cNvPr id="1942" name="Google Shape;1942;p31"/>
            <p:cNvSpPr/>
            <p:nvPr/>
          </p:nvSpPr>
          <p:spPr>
            <a:xfrm>
              <a:off x="3400800" y="5037603"/>
              <a:ext cx="2342400" cy="119100"/>
            </a:xfrm>
            <a:prstGeom prst="rect">
              <a:avLst/>
            </a:prstGeom>
            <a:solidFill>
              <a:srgbClr val="D9CE99">
                <a:alpha val="57254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3" name="Google Shape;1943;p31"/>
            <p:cNvSpPr/>
            <p:nvPr/>
          </p:nvSpPr>
          <p:spPr>
            <a:xfrm>
              <a:off x="3400800" y="0"/>
              <a:ext cx="2342400" cy="119100"/>
            </a:xfrm>
            <a:prstGeom prst="rect">
              <a:avLst/>
            </a:prstGeom>
            <a:solidFill>
              <a:srgbClr val="D9CE99">
                <a:alpha val="57254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CUSTOM_8">
    <p:spTree>
      <p:nvGrpSpPr>
        <p:cNvPr id="1" name="Shape 19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" name="Google Shape;1945;p32"/>
          <p:cNvSpPr txBox="1">
            <a:spLocks noGrp="1"/>
          </p:cNvSpPr>
          <p:nvPr>
            <p:ph type="title"/>
          </p:nvPr>
        </p:nvSpPr>
        <p:spPr>
          <a:xfrm>
            <a:off x="4802650" y="540890"/>
            <a:ext cx="3628200" cy="76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45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946" name="Google Shape;1946;p32"/>
          <p:cNvSpPr txBox="1">
            <a:spLocks noGrp="1"/>
          </p:cNvSpPr>
          <p:nvPr>
            <p:ph type="subTitle" idx="1"/>
          </p:nvPr>
        </p:nvSpPr>
        <p:spPr>
          <a:xfrm>
            <a:off x="4802650" y="1239359"/>
            <a:ext cx="3628200" cy="37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6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947" name="Google Shape;1947;p32"/>
          <p:cNvSpPr txBox="1">
            <a:spLocks noGrp="1"/>
          </p:cNvSpPr>
          <p:nvPr>
            <p:ph type="title" idx="2"/>
          </p:nvPr>
        </p:nvSpPr>
        <p:spPr>
          <a:xfrm>
            <a:off x="4802650" y="1990786"/>
            <a:ext cx="3628200" cy="76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45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948" name="Google Shape;1948;p32"/>
          <p:cNvSpPr txBox="1">
            <a:spLocks noGrp="1"/>
          </p:cNvSpPr>
          <p:nvPr>
            <p:ph type="subTitle" idx="3"/>
          </p:nvPr>
        </p:nvSpPr>
        <p:spPr>
          <a:xfrm>
            <a:off x="4802650" y="2689251"/>
            <a:ext cx="3628200" cy="37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6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949" name="Google Shape;1949;p32"/>
          <p:cNvSpPr txBox="1">
            <a:spLocks noGrp="1"/>
          </p:cNvSpPr>
          <p:nvPr>
            <p:ph type="title" idx="4"/>
          </p:nvPr>
        </p:nvSpPr>
        <p:spPr>
          <a:xfrm>
            <a:off x="4802650" y="3440695"/>
            <a:ext cx="3628200" cy="76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45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950" name="Google Shape;1950;p32"/>
          <p:cNvSpPr txBox="1">
            <a:spLocks noGrp="1"/>
          </p:cNvSpPr>
          <p:nvPr>
            <p:ph type="subTitle" idx="5"/>
          </p:nvPr>
        </p:nvSpPr>
        <p:spPr>
          <a:xfrm>
            <a:off x="4802650" y="4139181"/>
            <a:ext cx="3628200" cy="37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6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951" name="Google Shape;1951;p32"/>
          <p:cNvSpPr>
            <a:spLocks noGrp="1"/>
          </p:cNvSpPr>
          <p:nvPr>
            <p:ph type="pic" idx="6"/>
          </p:nvPr>
        </p:nvSpPr>
        <p:spPr>
          <a:xfrm>
            <a:off x="865625" y="539500"/>
            <a:ext cx="2893800" cy="4604100"/>
          </a:xfrm>
          <a:prstGeom prst="rect">
            <a:avLst/>
          </a:prstGeom>
          <a:noFill/>
          <a:ln>
            <a:noFill/>
          </a:ln>
        </p:spPr>
      </p:sp>
      <p:grpSp>
        <p:nvGrpSpPr>
          <p:cNvPr id="1952" name="Google Shape;1952;p32"/>
          <p:cNvGrpSpPr/>
          <p:nvPr/>
        </p:nvGrpSpPr>
        <p:grpSpPr>
          <a:xfrm>
            <a:off x="112612" y="-1797238"/>
            <a:ext cx="8918641" cy="8737976"/>
            <a:chOff x="112612" y="-1797238"/>
            <a:chExt cx="8918641" cy="8737976"/>
          </a:xfrm>
        </p:grpSpPr>
        <p:grpSp>
          <p:nvGrpSpPr>
            <p:cNvPr id="1953" name="Google Shape;1953;p32"/>
            <p:cNvGrpSpPr/>
            <p:nvPr/>
          </p:nvGrpSpPr>
          <p:grpSpPr>
            <a:xfrm rot="-5400000">
              <a:off x="-2844068" y="1159442"/>
              <a:ext cx="6401226" cy="487866"/>
              <a:chOff x="1049825" y="2272400"/>
              <a:chExt cx="5508800" cy="419850"/>
            </a:xfrm>
          </p:grpSpPr>
          <p:sp>
            <p:nvSpPr>
              <p:cNvPr id="1954" name="Google Shape;1954;p32"/>
              <p:cNvSpPr/>
              <p:nvPr/>
            </p:nvSpPr>
            <p:spPr>
              <a:xfrm>
                <a:off x="1055600" y="2452425"/>
                <a:ext cx="2369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477" h="5157" fill="none" extrusionOk="0">
                    <a:moveTo>
                      <a:pt x="0" y="5157"/>
                    </a:moveTo>
                    <a:lnTo>
                      <a:pt x="9477" y="5157"/>
                    </a:lnTo>
                    <a:lnTo>
                      <a:pt x="9477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55" name="Google Shape;1955;p32"/>
              <p:cNvSpPr/>
              <p:nvPr/>
            </p:nvSpPr>
            <p:spPr>
              <a:xfrm>
                <a:off x="1055600" y="2452425"/>
                <a:ext cx="2369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477" h="5157" fill="none" extrusionOk="0">
                    <a:moveTo>
                      <a:pt x="9477" y="1"/>
                    </a:moveTo>
                    <a:lnTo>
                      <a:pt x="9477" y="5157"/>
                    </a:lnTo>
                    <a:lnTo>
                      <a:pt x="0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56" name="Google Shape;1956;p32"/>
              <p:cNvSpPr/>
              <p:nvPr/>
            </p:nvSpPr>
            <p:spPr>
              <a:xfrm>
                <a:off x="1175850" y="2386175"/>
                <a:ext cx="2369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477" h="7807" fill="none" extrusionOk="0">
                    <a:moveTo>
                      <a:pt x="0" y="5185"/>
                    </a:moveTo>
                    <a:lnTo>
                      <a:pt x="0" y="1"/>
                    </a:lnTo>
                    <a:lnTo>
                      <a:pt x="9477" y="1"/>
                    </a:lnTo>
                    <a:lnTo>
                      <a:pt x="9477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57" name="Google Shape;1957;p32"/>
              <p:cNvSpPr/>
              <p:nvPr/>
            </p:nvSpPr>
            <p:spPr>
              <a:xfrm>
                <a:off x="1049825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1" y="7807"/>
                    </a:moveTo>
                    <a:lnTo>
                      <a:pt x="1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58" name="Google Shape;1958;p32"/>
              <p:cNvSpPr/>
              <p:nvPr/>
            </p:nvSpPr>
            <p:spPr>
              <a:xfrm>
                <a:off x="1523650" y="2452425"/>
                <a:ext cx="236950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478" h="5157" fill="none" extrusionOk="0">
                    <a:moveTo>
                      <a:pt x="1" y="5157"/>
                    </a:moveTo>
                    <a:lnTo>
                      <a:pt x="9477" y="5157"/>
                    </a:lnTo>
                    <a:lnTo>
                      <a:pt x="9477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59" name="Google Shape;1959;p32"/>
              <p:cNvSpPr/>
              <p:nvPr/>
            </p:nvSpPr>
            <p:spPr>
              <a:xfrm>
                <a:off x="1523650" y="2452425"/>
                <a:ext cx="236950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478" h="5157" fill="none" extrusionOk="0">
                    <a:moveTo>
                      <a:pt x="9477" y="1"/>
                    </a:moveTo>
                    <a:lnTo>
                      <a:pt x="9477" y="5157"/>
                    </a:lnTo>
                    <a:lnTo>
                      <a:pt x="1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60" name="Google Shape;1960;p32"/>
              <p:cNvSpPr/>
              <p:nvPr/>
            </p:nvSpPr>
            <p:spPr>
              <a:xfrm>
                <a:off x="1640325" y="2386175"/>
                <a:ext cx="2405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621" h="7807" fill="none" extrusionOk="0">
                    <a:moveTo>
                      <a:pt x="0" y="5185"/>
                    </a:moveTo>
                    <a:lnTo>
                      <a:pt x="0" y="1"/>
                    </a:lnTo>
                    <a:lnTo>
                      <a:pt x="9621" y="1"/>
                    </a:lnTo>
                    <a:lnTo>
                      <a:pt x="9621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61" name="Google Shape;1961;p32"/>
              <p:cNvSpPr/>
              <p:nvPr/>
            </p:nvSpPr>
            <p:spPr>
              <a:xfrm>
                <a:off x="1517900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0" y="7807"/>
                    </a:moveTo>
                    <a:lnTo>
                      <a:pt x="0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62" name="Google Shape;1962;p32"/>
              <p:cNvSpPr/>
              <p:nvPr/>
            </p:nvSpPr>
            <p:spPr>
              <a:xfrm>
                <a:off x="1988850" y="2452425"/>
                <a:ext cx="239800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2" h="5157" fill="none" extrusionOk="0">
                    <a:moveTo>
                      <a:pt x="0" y="5157"/>
                    </a:moveTo>
                    <a:lnTo>
                      <a:pt x="9592" y="5157"/>
                    </a:lnTo>
                    <a:lnTo>
                      <a:pt x="9592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63" name="Google Shape;1963;p32"/>
              <p:cNvSpPr/>
              <p:nvPr/>
            </p:nvSpPr>
            <p:spPr>
              <a:xfrm>
                <a:off x="1988850" y="2452425"/>
                <a:ext cx="239800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2" h="5157" fill="none" extrusionOk="0">
                    <a:moveTo>
                      <a:pt x="9592" y="1"/>
                    </a:moveTo>
                    <a:lnTo>
                      <a:pt x="9592" y="5157"/>
                    </a:lnTo>
                    <a:lnTo>
                      <a:pt x="0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64" name="Google Shape;1964;p32"/>
              <p:cNvSpPr/>
              <p:nvPr/>
            </p:nvSpPr>
            <p:spPr>
              <a:xfrm>
                <a:off x="2108375" y="2386175"/>
                <a:ext cx="240550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622" h="7807" fill="none" extrusionOk="0">
                    <a:moveTo>
                      <a:pt x="1" y="5185"/>
                    </a:moveTo>
                    <a:lnTo>
                      <a:pt x="1" y="1"/>
                    </a:lnTo>
                    <a:lnTo>
                      <a:pt x="9621" y="1"/>
                    </a:lnTo>
                    <a:lnTo>
                      <a:pt x="9621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65" name="Google Shape;1965;p32"/>
              <p:cNvSpPr/>
              <p:nvPr/>
            </p:nvSpPr>
            <p:spPr>
              <a:xfrm>
                <a:off x="1985950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1" y="7807"/>
                    </a:moveTo>
                    <a:lnTo>
                      <a:pt x="1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66" name="Google Shape;1966;p32"/>
              <p:cNvSpPr/>
              <p:nvPr/>
            </p:nvSpPr>
            <p:spPr>
              <a:xfrm>
                <a:off x="2456900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1" y="5157"/>
                    </a:moveTo>
                    <a:lnTo>
                      <a:pt x="9593" y="5157"/>
                    </a:lnTo>
                    <a:lnTo>
                      <a:pt x="9593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67" name="Google Shape;1967;p32"/>
              <p:cNvSpPr/>
              <p:nvPr/>
            </p:nvSpPr>
            <p:spPr>
              <a:xfrm>
                <a:off x="2456900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9593" y="1"/>
                    </a:moveTo>
                    <a:lnTo>
                      <a:pt x="9593" y="5157"/>
                    </a:lnTo>
                    <a:lnTo>
                      <a:pt x="1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68" name="Google Shape;1968;p32"/>
              <p:cNvSpPr/>
              <p:nvPr/>
            </p:nvSpPr>
            <p:spPr>
              <a:xfrm>
                <a:off x="2576450" y="2386175"/>
                <a:ext cx="2405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621" h="7807" fill="none" extrusionOk="0">
                    <a:moveTo>
                      <a:pt x="0" y="5185"/>
                    </a:moveTo>
                    <a:lnTo>
                      <a:pt x="0" y="1"/>
                    </a:lnTo>
                    <a:lnTo>
                      <a:pt x="9621" y="1"/>
                    </a:lnTo>
                    <a:lnTo>
                      <a:pt x="9621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69" name="Google Shape;1969;p32"/>
              <p:cNvSpPr/>
              <p:nvPr/>
            </p:nvSpPr>
            <p:spPr>
              <a:xfrm>
                <a:off x="2454025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1" y="7807"/>
                    </a:moveTo>
                    <a:lnTo>
                      <a:pt x="1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70" name="Google Shape;1970;p32"/>
              <p:cNvSpPr/>
              <p:nvPr/>
            </p:nvSpPr>
            <p:spPr>
              <a:xfrm>
                <a:off x="2924975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0" y="5157"/>
                    </a:moveTo>
                    <a:lnTo>
                      <a:pt x="9592" y="5157"/>
                    </a:lnTo>
                    <a:lnTo>
                      <a:pt x="9592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71" name="Google Shape;1971;p32"/>
              <p:cNvSpPr/>
              <p:nvPr/>
            </p:nvSpPr>
            <p:spPr>
              <a:xfrm>
                <a:off x="2924975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9592" y="1"/>
                    </a:moveTo>
                    <a:lnTo>
                      <a:pt x="9592" y="5157"/>
                    </a:lnTo>
                    <a:lnTo>
                      <a:pt x="0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72" name="Google Shape;1972;p32"/>
              <p:cNvSpPr/>
              <p:nvPr/>
            </p:nvSpPr>
            <p:spPr>
              <a:xfrm>
                <a:off x="3044500" y="2386175"/>
                <a:ext cx="240550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622" h="7807" fill="none" extrusionOk="0">
                    <a:moveTo>
                      <a:pt x="1" y="5185"/>
                    </a:moveTo>
                    <a:lnTo>
                      <a:pt x="1" y="1"/>
                    </a:lnTo>
                    <a:lnTo>
                      <a:pt x="9621" y="1"/>
                    </a:lnTo>
                    <a:lnTo>
                      <a:pt x="9621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73" name="Google Shape;1973;p32"/>
              <p:cNvSpPr/>
              <p:nvPr/>
            </p:nvSpPr>
            <p:spPr>
              <a:xfrm>
                <a:off x="2922100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0" y="7807"/>
                    </a:moveTo>
                    <a:lnTo>
                      <a:pt x="0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74" name="Google Shape;1974;p32"/>
              <p:cNvSpPr/>
              <p:nvPr/>
            </p:nvSpPr>
            <p:spPr>
              <a:xfrm>
                <a:off x="3393025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1" y="5157"/>
                    </a:moveTo>
                    <a:lnTo>
                      <a:pt x="9593" y="5157"/>
                    </a:lnTo>
                    <a:lnTo>
                      <a:pt x="9593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75" name="Google Shape;1975;p32"/>
              <p:cNvSpPr/>
              <p:nvPr/>
            </p:nvSpPr>
            <p:spPr>
              <a:xfrm>
                <a:off x="3393025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9593" y="1"/>
                    </a:moveTo>
                    <a:lnTo>
                      <a:pt x="9593" y="5157"/>
                    </a:lnTo>
                    <a:lnTo>
                      <a:pt x="1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76" name="Google Shape;1976;p32"/>
              <p:cNvSpPr/>
              <p:nvPr/>
            </p:nvSpPr>
            <p:spPr>
              <a:xfrm>
                <a:off x="3512575" y="2386175"/>
                <a:ext cx="2405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621" h="7807" fill="none" extrusionOk="0">
                    <a:moveTo>
                      <a:pt x="0" y="5185"/>
                    </a:moveTo>
                    <a:lnTo>
                      <a:pt x="0" y="1"/>
                    </a:lnTo>
                    <a:lnTo>
                      <a:pt x="9621" y="1"/>
                    </a:lnTo>
                    <a:lnTo>
                      <a:pt x="9621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77" name="Google Shape;1977;p32"/>
              <p:cNvSpPr/>
              <p:nvPr/>
            </p:nvSpPr>
            <p:spPr>
              <a:xfrm>
                <a:off x="3390150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1" y="7807"/>
                    </a:moveTo>
                    <a:lnTo>
                      <a:pt x="1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78" name="Google Shape;1978;p32"/>
              <p:cNvSpPr/>
              <p:nvPr/>
            </p:nvSpPr>
            <p:spPr>
              <a:xfrm>
                <a:off x="3861100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1" y="5157"/>
                    </a:moveTo>
                    <a:lnTo>
                      <a:pt x="9592" y="5157"/>
                    </a:lnTo>
                    <a:lnTo>
                      <a:pt x="9592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79" name="Google Shape;1979;p32"/>
              <p:cNvSpPr/>
              <p:nvPr/>
            </p:nvSpPr>
            <p:spPr>
              <a:xfrm>
                <a:off x="3861100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9592" y="1"/>
                    </a:moveTo>
                    <a:lnTo>
                      <a:pt x="9592" y="5157"/>
                    </a:lnTo>
                    <a:lnTo>
                      <a:pt x="1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80" name="Google Shape;1980;p32"/>
              <p:cNvSpPr/>
              <p:nvPr/>
            </p:nvSpPr>
            <p:spPr>
              <a:xfrm>
                <a:off x="3980650" y="2386175"/>
                <a:ext cx="2405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621" h="7807" fill="none" extrusionOk="0">
                    <a:moveTo>
                      <a:pt x="0" y="5185"/>
                    </a:moveTo>
                    <a:lnTo>
                      <a:pt x="0" y="1"/>
                    </a:lnTo>
                    <a:lnTo>
                      <a:pt x="9621" y="1"/>
                    </a:lnTo>
                    <a:lnTo>
                      <a:pt x="9621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81" name="Google Shape;1981;p32"/>
              <p:cNvSpPr/>
              <p:nvPr/>
            </p:nvSpPr>
            <p:spPr>
              <a:xfrm>
                <a:off x="3858225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0" y="7807"/>
                    </a:moveTo>
                    <a:lnTo>
                      <a:pt x="0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82" name="Google Shape;1982;p32"/>
              <p:cNvSpPr/>
              <p:nvPr/>
            </p:nvSpPr>
            <p:spPr>
              <a:xfrm>
                <a:off x="4329175" y="2452425"/>
                <a:ext cx="239800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2" h="5157" fill="none" extrusionOk="0">
                    <a:moveTo>
                      <a:pt x="0" y="5157"/>
                    </a:moveTo>
                    <a:lnTo>
                      <a:pt x="9592" y="5157"/>
                    </a:lnTo>
                    <a:lnTo>
                      <a:pt x="9592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83" name="Google Shape;1983;p32"/>
              <p:cNvSpPr/>
              <p:nvPr/>
            </p:nvSpPr>
            <p:spPr>
              <a:xfrm>
                <a:off x="4329175" y="2452425"/>
                <a:ext cx="239800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2" h="5157" fill="none" extrusionOk="0">
                    <a:moveTo>
                      <a:pt x="9592" y="1"/>
                    </a:moveTo>
                    <a:lnTo>
                      <a:pt x="9592" y="5157"/>
                    </a:lnTo>
                    <a:lnTo>
                      <a:pt x="0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84" name="Google Shape;1984;p32"/>
              <p:cNvSpPr/>
              <p:nvPr/>
            </p:nvSpPr>
            <p:spPr>
              <a:xfrm>
                <a:off x="4448700" y="2386175"/>
                <a:ext cx="240550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622" h="7807" fill="none" extrusionOk="0">
                    <a:moveTo>
                      <a:pt x="1" y="5185"/>
                    </a:moveTo>
                    <a:lnTo>
                      <a:pt x="1" y="1"/>
                    </a:lnTo>
                    <a:lnTo>
                      <a:pt x="9621" y="1"/>
                    </a:lnTo>
                    <a:lnTo>
                      <a:pt x="9621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85" name="Google Shape;1985;p32"/>
              <p:cNvSpPr/>
              <p:nvPr/>
            </p:nvSpPr>
            <p:spPr>
              <a:xfrm>
                <a:off x="4322675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1" y="7807"/>
                    </a:moveTo>
                    <a:lnTo>
                      <a:pt x="1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86" name="Google Shape;1986;p32"/>
              <p:cNvSpPr/>
              <p:nvPr/>
            </p:nvSpPr>
            <p:spPr>
              <a:xfrm>
                <a:off x="4797225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1" y="5157"/>
                    </a:moveTo>
                    <a:lnTo>
                      <a:pt x="9593" y="5157"/>
                    </a:lnTo>
                    <a:lnTo>
                      <a:pt x="9593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87" name="Google Shape;1987;p32"/>
              <p:cNvSpPr/>
              <p:nvPr/>
            </p:nvSpPr>
            <p:spPr>
              <a:xfrm>
                <a:off x="4797225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9593" y="1"/>
                    </a:moveTo>
                    <a:lnTo>
                      <a:pt x="9593" y="5157"/>
                    </a:lnTo>
                    <a:lnTo>
                      <a:pt x="1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88" name="Google Shape;1988;p32"/>
              <p:cNvSpPr/>
              <p:nvPr/>
            </p:nvSpPr>
            <p:spPr>
              <a:xfrm>
                <a:off x="4916775" y="2386175"/>
                <a:ext cx="2405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621" h="7807" fill="none" extrusionOk="0">
                    <a:moveTo>
                      <a:pt x="0" y="5185"/>
                    </a:moveTo>
                    <a:lnTo>
                      <a:pt x="0" y="1"/>
                    </a:lnTo>
                    <a:lnTo>
                      <a:pt x="9621" y="1"/>
                    </a:lnTo>
                    <a:lnTo>
                      <a:pt x="9621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89" name="Google Shape;1989;p32"/>
              <p:cNvSpPr/>
              <p:nvPr/>
            </p:nvSpPr>
            <p:spPr>
              <a:xfrm>
                <a:off x="4790750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1" y="7807"/>
                    </a:moveTo>
                    <a:lnTo>
                      <a:pt x="1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90" name="Google Shape;1990;p32"/>
              <p:cNvSpPr/>
              <p:nvPr/>
            </p:nvSpPr>
            <p:spPr>
              <a:xfrm>
                <a:off x="5265300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0" y="5157"/>
                    </a:moveTo>
                    <a:lnTo>
                      <a:pt x="9592" y="5157"/>
                    </a:lnTo>
                    <a:lnTo>
                      <a:pt x="9592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91" name="Google Shape;1991;p32"/>
              <p:cNvSpPr/>
              <p:nvPr/>
            </p:nvSpPr>
            <p:spPr>
              <a:xfrm>
                <a:off x="5265300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9592" y="1"/>
                    </a:moveTo>
                    <a:lnTo>
                      <a:pt x="9592" y="5157"/>
                    </a:lnTo>
                    <a:lnTo>
                      <a:pt x="0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92" name="Google Shape;1992;p32"/>
              <p:cNvSpPr/>
              <p:nvPr/>
            </p:nvSpPr>
            <p:spPr>
              <a:xfrm>
                <a:off x="5384825" y="2386175"/>
                <a:ext cx="23767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507" h="7807" fill="none" extrusionOk="0">
                    <a:moveTo>
                      <a:pt x="1" y="5185"/>
                    </a:moveTo>
                    <a:lnTo>
                      <a:pt x="1" y="1"/>
                    </a:lnTo>
                    <a:lnTo>
                      <a:pt x="9506" y="1"/>
                    </a:lnTo>
                    <a:lnTo>
                      <a:pt x="9506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93" name="Google Shape;1993;p32"/>
              <p:cNvSpPr/>
              <p:nvPr/>
            </p:nvSpPr>
            <p:spPr>
              <a:xfrm>
                <a:off x="5258825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0" y="7807"/>
                    </a:moveTo>
                    <a:lnTo>
                      <a:pt x="0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94" name="Google Shape;1994;p32"/>
              <p:cNvSpPr/>
              <p:nvPr/>
            </p:nvSpPr>
            <p:spPr>
              <a:xfrm>
                <a:off x="5733375" y="2452425"/>
                <a:ext cx="2369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477" h="5157" fill="none" extrusionOk="0">
                    <a:moveTo>
                      <a:pt x="0" y="5157"/>
                    </a:moveTo>
                    <a:lnTo>
                      <a:pt x="9477" y="5157"/>
                    </a:lnTo>
                    <a:lnTo>
                      <a:pt x="9477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95" name="Google Shape;1995;p32"/>
              <p:cNvSpPr/>
              <p:nvPr/>
            </p:nvSpPr>
            <p:spPr>
              <a:xfrm>
                <a:off x="5733375" y="2452425"/>
                <a:ext cx="2369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477" h="5157" fill="none" extrusionOk="0">
                    <a:moveTo>
                      <a:pt x="9477" y="1"/>
                    </a:moveTo>
                    <a:lnTo>
                      <a:pt x="9477" y="5157"/>
                    </a:lnTo>
                    <a:lnTo>
                      <a:pt x="0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96" name="Google Shape;1996;p32"/>
              <p:cNvSpPr/>
              <p:nvPr/>
            </p:nvSpPr>
            <p:spPr>
              <a:xfrm>
                <a:off x="5850025" y="2386175"/>
                <a:ext cx="2405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621" h="7807" fill="none" extrusionOk="0">
                    <a:moveTo>
                      <a:pt x="0" y="5185"/>
                    </a:moveTo>
                    <a:lnTo>
                      <a:pt x="0" y="1"/>
                    </a:lnTo>
                    <a:lnTo>
                      <a:pt x="9621" y="1"/>
                    </a:lnTo>
                    <a:lnTo>
                      <a:pt x="9621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97" name="Google Shape;1997;p32"/>
              <p:cNvSpPr/>
              <p:nvPr/>
            </p:nvSpPr>
            <p:spPr>
              <a:xfrm>
                <a:off x="5726875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1" y="7807"/>
                    </a:moveTo>
                    <a:lnTo>
                      <a:pt x="1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98" name="Google Shape;1998;p32"/>
              <p:cNvSpPr/>
              <p:nvPr/>
            </p:nvSpPr>
            <p:spPr>
              <a:xfrm>
                <a:off x="6198550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0" y="5157"/>
                    </a:moveTo>
                    <a:lnTo>
                      <a:pt x="9592" y="5157"/>
                    </a:lnTo>
                    <a:lnTo>
                      <a:pt x="9592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99" name="Google Shape;1999;p32"/>
              <p:cNvSpPr/>
              <p:nvPr/>
            </p:nvSpPr>
            <p:spPr>
              <a:xfrm>
                <a:off x="6198550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9592" y="1"/>
                    </a:moveTo>
                    <a:lnTo>
                      <a:pt x="9592" y="5157"/>
                    </a:lnTo>
                    <a:lnTo>
                      <a:pt x="0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00" name="Google Shape;2000;p32"/>
              <p:cNvSpPr/>
              <p:nvPr/>
            </p:nvSpPr>
            <p:spPr>
              <a:xfrm>
                <a:off x="6318075" y="2386175"/>
                <a:ext cx="240550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622" h="7807" fill="none" extrusionOk="0">
                    <a:moveTo>
                      <a:pt x="1" y="5185"/>
                    </a:moveTo>
                    <a:lnTo>
                      <a:pt x="1" y="1"/>
                    </a:lnTo>
                    <a:lnTo>
                      <a:pt x="9621" y="1"/>
                    </a:lnTo>
                    <a:lnTo>
                      <a:pt x="9621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01" name="Google Shape;2001;p32"/>
              <p:cNvSpPr/>
              <p:nvPr/>
            </p:nvSpPr>
            <p:spPr>
              <a:xfrm>
                <a:off x="6194950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0" y="7807"/>
                    </a:moveTo>
                    <a:lnTo>
                      <a:pt x="0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02" name="Google Shape;2002;p32"/>
              <p:cNvSpPr/>
              <p:nvPr/>
            </p:nvSpPr>
            <p:spPr>
              <a:xfrm>
                <a:off x="1049825" y="2272400"/>
                <a:ext cx="55088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20352" h="1" fill="none" extrusionOk="0">
                    <a:moveTo>
                      <a:pt x="1" y="1"/>
                    </a:moveTo>
                    <a:lnTo>
                      <a:pt x="220351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03" name="Google Shape;2003;p32"/>
              <p:cNvSpPr/>
              <p:nvPr/>
            </p:nvSpPr>
            <p:spPr>
              <a:xfrm>
                <a:off x="1049825" y="2692225"/>
                <a:ext cx="55088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20352" h="1" fill="none" extrusionOk="0">
                    <a:moveTo>
                      <a:pt x="1" y="0"/>
                    </a:moveTo>
                    <a:lnTo>
                      <a:pt x="220351" y="0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004" name="Google Shape;2004;p32"/>
            <p:cNvGrpSpPr/>
            <p:nvPr/>
          </p:nvGrpSpPr>
          <p:grpSpPr>
            <a:xfrm rot="-5400000">
              <a:off x="5586707" y="3496192"/>
              <a:ext cx="6401226" cy="487866"/>
              <a:chOff x="1049825" y="2272400"/>
              <a:chExt cx="5508800" cy="419850"/>
            </a:xfrm>
          </p:grpSpPr>
          <p:sp>
            <p:nvSpPr>
              <p:cNvPr id="2005" name="Google Shape;2005;p32"/>
              <p:cNvSpPr/>
              <p:nvPr/>
            </p:nvSpPr>
            <p:spPr>
              <a:xfrm>
                <a:off x="1055600" y="2452425"/>
                <a:ext cx="2369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477" h="5157" fill="none" extrusionOk="0">
                    <a:moveTo>
                      <a:pt x="0" y="5157"/>
                    </a:moveTo>
                    <a:lnTo>
                      <a:pt x="9477" y="5157"/>
                    </a:lnTo>
                    <a:lnTo>
                      <a:pt x="9477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06" name="Google Shape;2006;p32"/>
              <p:cNvSpPr/>
              <p:nvPr/>
            </p:nvSpPr>
            <p:spPr>
              <a:xfrm>
                <a:off x="1055600" y="2452425"/>
                <a:ext cx="2369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477" h="5157" fill="none" extrusionOk="0">
                    <a:moveTo>
                      <a:pt x="9477" y="1"/>
                    </a:moveTo>
                    <a:lnTo>
                      <a:pt x="9477" y="5157"/>
                    </a:lnTo>
                    <a:lnTo>
                      <a:pt x="0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07" name="Google Shape;2007;p32"/>
              <p:cNvSpPr/>
              <p:nvPr/>
            </p:nvSpPr>
            <p:spPr>
              <a:xfrm>
                <a:off x="1175850" y="2386175"/>
                <a:ext cx="2369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477" h="7807" fill="none" extrusionOk="0">
                    <a:moveTo>
                      <a:pt x="0" y="5185"/>
                    </a:moveTo>
                    <a:lnTo>
                      <a:pt x="0" y="1"/>
                    </a:lnTo>
                    <a:lnTo>
                      <a:pt x="9477" y="1"/>
                    </a:lnTo>
                    <a:lnTo>
                      <a:pt x="9477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08" name="Google Shape;2008;p32"/>
              <p:cNvSpPr/>
              <p:nvPr/>
            </p:nvSpPr>
            <p:spPr>
              <a:xfrm>
                <a:off x="1049825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1" y="7807"/>
                    </a:moveTo>
                    <a:lnTo>
                      <a:pt x="1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09" name="Google Shape;2009;p32"/>
              <p:cNvSpPr/>
              <p:nvPr/>
            </p:nvSpPr>
            <p:spPr>
              <a:xfrm>
                <a:off x="1523650" y="2452425"/>
                <a:ext cx="236950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478" h="5157" fill="none" extrusionOk="0">
                    <a:moveTo>
                      <a:pt x="1" y="5157"/>
                    </a:moveTo>
                    <a:lnTo>
                      <a:pt x="9477" y="5157"/>
                    </a:lnTo>
                    <a:lnTo>
                      <a:pt x="9477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10" name="Google Shape;2010;p32"/>
              <p:cNvSpPr/>
              <p:nvPr/>
            </p:nvSpPr>
            <p:spPr>
              <a:xfrm>
                <a:off x="1523650" y="2452425"/>
                <a:ext cx="236950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478" h="5157" fill="none" extrusionOk="0">
                    <a:moveTo>
                      <a:pt x="9477" y="1"/>
                    </a:moveTo>
                    <a:lnTo>
                      <a:pt x="9477" y="5157"/>
                    </a:lnTo>
                    <a:lnTo>
                      <a:pt x="1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11" name="Google Shape;2011;p32"/>
              <p:cNvSpPr/>
              <p:nvPr/>
            </p:nvSpPr>
            <p:spPr>
              <a:xfrm>
                <a:off x="1640325" y="2386175"/>
                <a:ext cx="2405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621" h="7807" fill="none" extrusionOk="0">
                    <a:moveTo>
                      <a:pt x="0" y="5185"/>
                    </a:moveTo>
                    <a:lnTo>
                      <a:pt x="0" y="1"/>
                    </a:lnTo>
                    <a:lnTo>
                      <a:pt x="9621" y="1"/>
                    </a:lnTo>
                    <a:lnTo>
                      <a:pt x="9621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12" name="Google Shape;2012;p32"/>
              <p:cNvSpPr/>
              <p:nvPr/>
            </p:nvSpPr>
            <p:spPr>
              <a:xfrm>
                <a:off x="1517900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0" y="7807"/>
                    </a:moveTo>
                    <a:lnTo>
                      <a:pt x="0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13" name="Google Shape;2013;p32"/>
              <p:cNvSpPr/>
              <p:nvPr/>
            </p:nvSpPr>
            <p:spPr>
              <a:xfrm>
                <a:off x="1988850" y="2452425"/>
                <a:ext cx="239800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2" h="5157" fill="none" extrusionOk="0">
                    <a:moveTo>
                      <a:pt x="0" y="5157"/>
                    </a:moveTo>
                    <a:lnTo>
                      <a:pt x="9592" y="5157"/>
                    </a:lnTo>
                    <a:lnTo>
                      <a:pt x="9592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14" name="Google Shape;2014;p32"/>
              <p:cNvSpPr/>
              <p:nvPr/>
            </p:nvSpPr>
            <p:spPr>
              <a:xfrm>
                <a:off x="1988850" y="2452425"/>
                <a:ext cx="239800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2" h="5157" fill="none" extrusionOk="0">
                    <a:moveTo>
                      <a:pt x="9592" y="1"/>
                    </a:moveTo>
                    <a:lnTo>
                      <a:pt x="9592" y="5157"/>
                    </a:lnTo>
                    <a:lnTo>
                      <a:pt x="0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15" name="Google Shape;2015;p32"/>
              <p:cNvSpPr/>
              <p:nvPr/>
            </p:nvSpPr>
            <p:spPr>
              <a:xfrm>
                <a:off x="2108375" y="2386175"/>
                <a:ext cx="240550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622" h="7807" fill="none" extrusionOk="0">
                    <a:moveTo>
                      <a:pt x="1" y="5185"/>
                    </a:moveTo>
                    <a:lnTo>
                      <a:pt x="1" y="1"/>
                    </a:lnTo>
                    <a:lnTo>
                      <a:pt x="9621" y="1"/>
                    </a:lnTo>
                    <a:lnTo>
                      <a:pt x="9621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16" name="Google Shape;2016;p32"/>
              <p:cNvSpPr/>
              <p:nvPr/>
            </p:nvSpPr>
            <p:spPr>
              <a:xfrm>
                <a:off x="1985950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1" y="7807"/>
                    </a:moveTo>
                    <a:lnTo>
                      <a:pt x="1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17" name="Google Shape;2017;p32"/>
              <p:cNvSpPr/>
              <p:nvPr/>
            </p:nvSpPr>
            <p:spPr>
              <a:xfrm>
                <a:off x="2456900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1" y="5157"/>
                    </a:moveTo>
                    <a:lnTo>
                      <a:pt x="9593" y="5157"/>
                    </a:lnTo>
                    <a:lnTo>
                      <a:pt x="9593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18" name="Google Shape;2018;p32"/>
              <p:cNvSpPr/>
              <p:nvPr/>
            </p:nvSpPr>
            <p:spPr>
              <a:xfrm>
                <a:off x="2456900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9593" y="1"/>
                    </a:moveTo>
                    <a:lnTo>
                      <a:pt x="9593" y="5157"/>
                    </a:lnTo>
                    <a:lnTo>
                      <a:pt x="1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19" name="Google Shape;2019;p32"/>
              <p:cNvSpPr/>
              <p:nvPr/>
            </p:nvSpPr>
            <p:spPr>
              <a:xfrm>
                <a:off x="2576450" y="2386175"/>
                <a:ext cx="2405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621" h="7807" fill="none" extrusionOk="0">
                    <a:moveTo>
                      <a:pt x="0" y="5185"/>
                    </a:moveTo>
                    <a:lnTo>
                      <a:pt x="0" y="1"/>
                    </a:lnTo>
                    <a:lnTo>
                      <a:pt x="9621" y="1"/>
                    </a:lnTo>
                    <a:lnTo>
                      <a:pt x="9621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20" name="Google Shape;2020;p32"/>
              <p:cNvSpPr/>
              <p:nvPr/>
            </p:nvSpPr>
            <p:spPr>
              <a:xfrm>
                <a:off x="2454025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1" y="7807"/>
                    </a:moveTo>
                    <a:lnTo>
                      <a:pt x="1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21" name="Google Shape;2021;p32"/>
              <p:cNvSpPr/>
              <p:nvPr/>
            </p:nvSpPr>
            <p:spPr>
              <a:xfrm>
                <a:off x="2924975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0" y="5157"/>
                    </a:moveTo>
                    <a:lnTo>
                      <a:pt x="9592" y="5157"/>
                    </a:lnTo>
                    <a:lnTo>
                      <a:pt x="9592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22" name="Google Shape;2022;p32"/>
              <p:cNvSpPr/>
              <p:nvPr/>
            </p:nvSpPr>
            <p:spPr>
              <a:xfrm>
                <a:off x="2924975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9592" y="1"/>
                    </a:moveTo>
                    <a:lnTo>
                      <a:pt x="9592" y="5157"/>
                    </a:lnTo>
                    <a:lnTo>
                      <a:pt x="0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23" name="Google Shape;2023;p32"/>
              <p:cNvSpPr/>
              <p:nvPr/>
            </p:nvSpPr>
            <p:spPr>
              <a:xfrm>
                <a:off x="3044500" y="2386175"/>
                <a:ext cx="240550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622" h="7807" fill="none" extrusionOk="0">
                    <a:moveTo>
                      <a:pt x="1" y="5185"/>
                    </a:moveTo>
                    <a:lnTo>
                      <a:pt x="1" y="1"/>
                    </a:lnTo>
                    <a:lnTo>
                      <a:pt x="9621" y="1"/>
                    </a:lnTo>
                    <a:lnTo>
                      <a:pt x="9621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24" name="Google Shape;2024;p32"/>
              <p:cNvSpPr/>
              <p:nvPr/>
            </p:nvSpPr>
            <p:spPr>
              <a:xfrm>
                <a:off x="2922100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0" y="7807"/>
                    </a:moveTo>
                    <a:lnTo>
                      <a:pt x="0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25" name="Google Shape;2025;p32"/>
              <p:cNvSpPr/>
              <p:nvPr/>
            </p:nvSpPr>
            <p:spPr>
              <a:xfrm>
                <a:off x="3393025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1" y="5157"/>
                    </a:moveTo>
                    <a:lnTo>
                      <a:pt x="9593" y="5157"/>
                    </a:lnTo>
                    <a:lnTo>
                      <a:pt x="9593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26" name="Google Shape;2026;p32"/>
              <p:cNvSpPr/>
              <p:nvPr/>
            </p:nvSpPr>
            <p:spPr>
              <a:xfrm>
                <a:off x="3393025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9593" y="1"/>
                    </a:moveTo>
                    <a:lnTo>
                      <a:pt x="9593" y="5157"/>
                    </a:lnTo>
                    <a:lnTo>
                      <a:pt x="1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27" name="Google Shape;2027;p32"/>
              <p:cNvSpPr/>
              <p:nvPr/>
            </p:nvSpPr>
            <p:spPr>
              <a:xfrm>
                <a:off x="3512575" y="2386175"/>
                <a:ext cx="2405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621" h="7807" fill="none" extrusionOk="0">
                    <a:moveTo>
                      <a:pt x="0" y="5185"/>
                    </a:moveTo>
                    <a:lnTo>
                      <a:pt x="0" y="1"/>
                    </a:lnTo>
                    <a:lnTo>
                      <a:pt x="9621" y="1"/>
                    </a:lnTo>
                    <a:lnTo>
                      <a:pt x="9621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28" name="Google Shape;2028;p32"/>
              <p:cNvSpPr/>
              <p:nvPr/>
            </p:nvSpPr>
            <p:spPr>
              <a:xfrm>
                <a:off x="3390150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1" y="7807"/>
                    </a:moveTo>
                    <a:lnTo>
                      <a:pt x="1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29" name="Google Shape;2029;p32"/>
              <p:cNvSpPr/>
              <p:nvPr/>
            </p:nvSpPr>
            <p:spPr>
              <a:xfrm>
                <a:off x="3861100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1" y="5157"/>
                    </a:moveTo>
                    <a:lnTo>
                      <a:pt x="9592" y="5157"/>
                    </a:lnTo>
                    <a:lnTo>
                      <a:pt x="9592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30" name="Google Shape;2030;p32"/>
              <p:cNvSpPr/>
              <p:nvPr/>
            </p:nvSpPr>
            <p:spPr>
              <a:xfrm>
                <a:off x="3861100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9592" y="1"/>
                    </a:moveTo>
                    <a:lnTo>
                      <a:pt x="9592" y="5157"/>
                    </a:lnTo>
                    <a:lnTo>
                      <a:pt x="1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31" name="Google Shape;2031;p32"/>
              <p:cNvSpPr/>
              <p:nvPr/>
            </p:nvSpPr>
            <p:spPr>
              <a:xfrm>
                <a:off x="3980650" y="2386175"/>
                <a:ext cx="2405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621" h="7807" fill="none" extrusionOk="0">
                    <a:moveTo>
                      <a:pt x="0" y="5185"/>
                    </a:moveTo>
                    <a:lnTo>
                      <a:pt x="0" y="1"/>
                    </a:lnTo>
                    <a:lnTo>
                      <a:pt x="9621" y="1"/>
                    </a:lnTo>
                    <a:lnTo>
                      <a:pt x="9621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32" name="Google Shape;2032;p32"/>
              <p:cNvSpPr/>
              <p:nvPr/>
            </p:nvSpPr>
            <p:spPr>
              <a:xfrm>
                <a:off x="3858225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0" y="7807"/>
                    </a:moveTo>
                    <a:lnTo>
                      <a:pt x="0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33" name="Google Shape;2033;p32"/>
              <p:cNvSpPr/>
              <p:nvPr/>
            </p:nvSpPr>
            <p:spPr>
              <a:xfrm>
                <a:off x="4329175" y="2452425"/>
                <a:ext cx="239800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2" h="5157" fill="none" extrusionOk="0">
                    <a:moveTo>
                      <a:pt x="0" y="5157"/>
                    </a:moveTo>
                    <a:lnTo>
                      <a:pt x="9592" y="5157"/>
                    </a:lnTo>
                    <a:lnTo>
                      <a:pt x="9592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34" name="Google Shape;2034;p32"/>
              <p:cNvSpPr/>
              <p:nvPr/>
            </p:nvSpPr>
            <p:spPr>
              <a:xfrm>
                <a:off x="4329175" y="2452425"/>
                <a:ext cx="239800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2" h="5157" fill="none" extrusionOk="0">
                    <a:moveTo>
                      <a:pt x="9592" y="1"/>
                    </a:moveTo>
                    <a:lnTo>
                      <a:pt x="9592" y="5157"/>
                    </a:lnTo>
                    <a:lnTo>
                      <a:pt x="0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35" name="Google Shape;2035;p32"/>
              <p:cNvSpPr/>
              <p:nvPr/>
            </p:nvSpPr>
            <p:spPr>
              <a:xfrm>
                <a:off x="4448700" y="2386175"/>
                <a:ext cx="240550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622" h="7807" fill="none" extrusionOk="0">
                    <a:moveTo>
                      <a:pt x="1" y="5185"/>
                    </a:moveTo>
                    <a:lnTo>
                      <a:pt x="1" y="1"/>
                    </a:lnTo>
                    <a:lnTo>
                      <a:pt x="9621" y="1"/>
                    </a:lnTo>
                    <a:lnTo>
                      <a:pt x="9621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36" name="Google Shape;2036;p32"/>
              <p:cNvSpPr/>
              <p:nvPr/>
            </p:nvSpPr>
            <p:spPr>
              <a:xfrm>
                <a:off x="4322675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1" y="7807"/>
                    </a:moveTo>
                    <a:lnTo>
                      <a:pt x="1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37" name="Google Shape;2037;p32"/>
              <p:cNvSpPr/>
              <p:nvPr/>
            </p:nvSpPr>
            <p:spPr>
              <a:xfrm>
                <a:off x="4797225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1" y="5157"/>
                    </a:moveTo>
                    <a:lnTo>
                      <a:pt x="9593" y="5157"/>
                    </a:lnTo>
                    <a:lnTo>
                      <a:pt x="9593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38" name="Google Shape;2038;p32"/>
              <p:cNvSpPr/>
              <p:nvPr/>
            </p:nvSpPr>
            <p:spPr>
              <a:xfrm>
                <a:off x="4797225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9593" y="1"/>
                    </a:moveTo>
                    <a:lnTo>
                      <a:pt x="9593" y="5157"/>
                    </a:lnTo>
                    <a:lnTo>
                      <a:pt x="1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39" name="Google Shape;2039;p32"/>
              <p:cNvSpPr/>
              <p:nvPr/>
            </p:nvSpPr>
            <p:spPr>
              <a:xfrm>
                <a:off x="4916775" y="2386175"/>
                <a:ext cx="2405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621" h="7807" fill="none" extrusionOk="0">
                    <a:moveTo>
                      <a:pt x="0" y="5185"/>
                    </a:moveTo>
                    <a:lnTo>
                      <a:pt x="0" y="1"/>
                    </a:lnTo>
                    <a:lnTo>
                      <a:pt x="9621" y="1"/>
                    </a:lnTo>
                    <a:lnTo>
                      <a:pt x="9621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40" name="Google Shape;2040;p32"/>
              <p:cNvSpPr/>
              <p:nvPr/>
            </p:nvSpPr>
            <p:spPr>
              <a:xfrm>
                <a:off x="4790750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1" y="7807"/>
                    </a:moveTo>
                    <a:lnTo>
                      <a:pt x="1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41" name="Google Shape;2041;p32"/>
              <p:cNvSpPr/>
              <p:nvPr/>
            </p:nvSpPr>
            <p:spPr>
              <a:xfrm>
                <a:off x="5265300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0" y="5157"/>
                    </a:moveTo>
                    <a:lnTo>
                      <a:pt x="9592" y="5157"/>
                    </a:lnTo>
                    <a:lnTo>
                      <a:pt x="9592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42" name="Google Shape;2042;p32"/>
              <p:cNvSpPr/>
              <p:nvPr/>
            </p:nvSpPr>
            <p:spPr>
              <a:xfrm>
                <a:off x="5265300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9592" y="1"/>
                    </a:moveTo>
                    <a:lnTo>
                      <a:pt x="9592" y="5157"/>
                    </a:lnTo>
                    <a:lnTo>
                      <a:pt x="0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43" name="Google Shape;2043;p32"/>
              <p:cNvSpPr/>
              <p:nvPr/>
            </p:nvSpPr>
            <p:spPr>
              <a:xfrm>
                <a:off x="5384825" y="2386175"/>
                <a:ext cx="23767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507" h="7807" fill="none" extrusionOk="0">
                    <a:moveTo>
                      <a:pt x="1" y="5185"/>
                    </a:moveTo>
                    <a:lnTo>
                      <a:pt x="1" y="1"/>
                    </a:lnTo>
                    <a:lnTo>
                      <a:pt x="9506" y="1"/>
                    </a:lnTo>
                    <a:lnTo>
                      <a:pt x="9506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44" name="Google Shape;2044;p32"/>
              <p:cNvSpPr/>
              <p:nvPr/>
            </p:nvSpPr>
            <p:spPr>
              <a:xfrm>
                <a:off x="5258825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0" y="7807"/>
                    </a:moveTo>
                    <a:lnTo>
                      <a:pt x="0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45" name="Google Shape;2045;p32"/>
              <p:cNvSpPr/>
              <p:nvPr/>
            </p:nvSpPr>
            <p:spPr>
              <a:xfrm>
                <a:off x="5733375" y="2452425"/>
                <a:ext cx="2369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477" h="5157" fill="none" extrusionOk="0">
                    <a:moveTo>
                      <a:pt x="0" y="5157"/>
                    </a:moveTo>
                    <a:lnTo>
                      <a:pt x="9477" y="5157"/>
                    </a:lnTo>
                    <a:lnTo>
                      <a:pt x="9477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46" name="Google Shape;2046;p32"/>
              <p:cNvSpPr/>
              <p:nvPr/>
            </p:nvSpPr>
            <p:spPr>
              <a:xfrm>
                <a:off x="5733375" y="2452425"/>
                <a:ext cx="2369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477" h="5157" fill="none" extrusionOk="0">
                    <a:moveTo>
                      <a:pt x="9477" y="1"/>
                    </a:moveTo>
                    <a:lnTo>
                      <a:pt x="9477" y="5157"/>
                    </a:lnTo>
                    <a:lnTo>
                      <a:pt x="0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47" name="Google Shape;2047;p32"/>
              <p:cNvSpPr/>
              <p:nvPr/>
            </p:nvSpPr>
            <p:spPr>
              <a:xfrm>
                <a:off x="5850025" y="2386175"/>
                <a:ext cx="2405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621" h="7807" fill="none" extrusionOk="0">
                    <a:moveTo>
                      <a:pt x="0" y="5185"/>
                    </a:moveTo>
                    <a:lnTo>
                      <a:pt x="0" y="1"/>
                    </a:lnTo>
                    <a:lnTo>
                      <a:pt x="9621" y="1"/>
                    </a:lnTo>
                    <a:lnTo>
                      <a:pt x="9621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48" name="Google Shape;2048;p32"/>
              <p:cNvSpPr/>
              <p:nvPr/>
            </p:nvSpPr>
            <p:spPr>
              <a:xfrm>
                <a:off x="5726875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1" y="7807"/>
                    </a:moveTo>
                    <a:lnTo>
                      <a:pt x="1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49" name="Google Shape;2049;p32"/>
              <p:cNvSpPr/>
              <p:nvPr/>
            </p:nvSpPr>
            <p:spPr>
              <a:xfrm>
                <a:off x="6198550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0" y="5157"/>
                    </a:moveTo>
                    <a:lnTo>
                      <a:pt x="9592" y="5157"/>
                    </a:lnTo>
                    <a:lnTo>
                      <a:pt x="9592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50" name="Google Shape;2050;p32"/>
              <p:cNvSpPr/>
              <p:nvPr/>
            </p:nvSpPr>
            <p:spPr>
              <a:xfrm>
                <a:off x="6198550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9592" y="1"/>
                    </a:moveTo>
                    <a:lnTo>
                      <a:pt x="9592" y="5157"/>
                    </a:lnTo>
                    <a:lnTo>
                      <a:pt x="0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51" name="Google Shape;2051;p32"/>
              <p:cNvSpPr/>
              <p:nvPr/>
            </p:nvSpPr>
            <p:spPr>
              <a:xfrm>
                <a:off x="6318075" y="2386175"/>
                <a:ext cx="240550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622" h="7807" fill="none" extrusionOk="0">
                    <a:moveTo>
                      <a:pt x="1" y="5185"/>
                    </a:moveTo>
                    <a:lnTo>
                      <a:pt x="1" y="1"/>
                    </a:lnTo>
                    <a:lnTo>
                      <a:pt x="9621" y="1"/>
                    </a:lnTo>
                    <a:lnTo>
                      <a:pt x="9621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52" name="Google Shape;2052;p32"/>
              <p:cNvSpPr/>
              <p:nvPr/>
            </p:nvSpPr>
            <p:spPr>
              <a:xfrm>
                <a:off x="6194950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0" y="7807"/>
                    </a:moveTo>
                    <a:lnTo>
                      <a:pt x="0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53" name="Google Shape;2053;p32"/>
              <p:cNvSpPr/>
              <p:nvPr/>
            </p:nvSpPr>
            <p:spPr>
              <a:xfrm>
                <a:off x="1049825" y="2272400"/>
                <a:ext cx="55088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20352" h="1" fill="none" extrusionOk="0">
                    <a:moveTo>
                      <a:pt x="1" y="1"/>
                    </a:moveTo>
                    <a:lnTo>
                      <a:pt x="220351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54" name="Google Shape;2054;p32"/>
              <p:cNvSpPr/>
              <p:nvPr/>
            </p:nvSpPr>
            <p:spPr>
              <a:xfrm>
                <a:off x="1049825" y="2692225"/>
                <a:ext cx="55088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20352" h="1" fill="none" extrusionOk="0">
                    <a:moveTo>
                      <a:pt x="1" y="0"/>
                    </a:moveTo>
                    <a:lnTo>
                      <a:pt x="220351" y="0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CUSTOM_8_1">
    <p:spTree>
      <p:nvGrpSpPr>
        <p:cNvPr id="1" name="Shape 20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6" name="Google Shape;2056;p33"/>
          <p:cNvSpPr txBox="1">
            <a:spLocks noGrp="1"/>
          </p:cNvSpPr>
          <p:nvPr>
            <p:ph type="title"/>
          </p:nvPr>
        </p:nvSpPr>
        <p:spPr>
          <a:xfrm>
            <a:off x="1394550" y="1535680"/>
            <a:ext cx="1398900" cy="40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3300" b="1">
                <a:latin typeface="Cinzel"/>
                <a:ea typeface="Cinzel"/>
                <a:cs typeface="Cinzel"/>
                <a:sym typeface="Cinzel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057" name="Google Shape;2057;p33"/>
          <p:cNvSpPr txBox="1">
            <a:spLocks noGrp="1"/>
          </p:cNvSpPr>
          <p:nvPr>
            <p:ph type="subTitle" idx="1"/>
          </p:nvPr>
        </p:nvSpPr>
        <p:spPr>
          <a:xfrm>
            <a:off x="1007400" y="3838196"/>
            <a:ext cx="2173200" cy="75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058" name="Google Shape;2058;p33"/>
          <p:cNvSpPr txBox="1">
            <a:spLocks noGrp="1"/>
          </p:cNvSpPr>
          <p:nvPr>
            <p:ph type="subTitle" idx="2"/>
          </p:nvPr>
        </p:nvSpPr>
        <p:spPr>
          <a:xfrm>
            <a:off x="1007400" y="3473996"/>
            <a:ext cx="2173200" cy="44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inzel"/>
              <a:buNone/>
              <a:defRPr sz="2200">
                <a:solidFill>
                  <a:schemeClr val="dk1"/>
                </a:solidFill>
                <a:latin typeface="Cinzel Medium"/>
                <a:ea typeface="Cinzel Medium"/>
                <a:cs typeface="Cinzel Medium"/>
                <a:sym typeface="Cinzel Medium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inzel"/>
              <a:buNone/>
              <a:defRPr sz="2400">
                <a:solidFill>
                  <a:schemeClr val="dk1"/>
                </a:solidFill>
                <a:latin typeface="Cinzel"/>
                <a:ea typeface="Cinzel"/>
                <a:cs typeface="Cinzel"/>
                <a:sym typeface="Cinzel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inzel"/>
              <a:buNone/>
              <a:defRPr sz="2400">
                <a:solidFill>
                  <a:schemeClr val="dk1"/>
                </a:solidFill>
                <a:latin typeface="Cinzel"/>
                <a:ea typeface="Cinzel"/>
                <a:cs typeface="Cinzel"/>
                <a:sym typeface="Cinzel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inzel"/>
              <a:buNone/>
              <a:defRPr sz="2400">
                <a:solidFill>
                  <a:schemeClr val="dk1"/>
                </a:solidFill>
                <a:latin typeface="Cinzel"/>
                <a:ea typeface="Cinzel"/>
                <a:cs typeface="Cinzel"/>
                <a:sym typeface="Cinzel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inzel"/>
              <a:buNone/>
              <a:defRPr sz="2400">
                <a:solidFill>
                  <a:schemeClr val="dk1"/>
                </a:solidFill>
                <a:latin typeface="Cinzel"/>
                <a:ea typeface="Cinzel"/>
                <a:cs typeface="Cinzel"/>
                <a:sym typeface="Cinzel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inzel"/>
              <a:buNone/>
              <a:defRPr sz="2400">
                <a:solidFill>
                  <a:schemeClr val="dk1"/>
                </a:solidFill>
                <a:latin typeface="Cinzel"/>
                <a:ea typeface="Cinzel"/>
                <a:cs typeface="Cinzel"/>
                <a:sym typeface="Cinzel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inzel"/>
              <a:buNone/>
              <a:defRPr sz="2400">
                <a:solidFill>
                  <a:schemeClr val="dk1"/>
                </a:solidFill>
                <a:latin typeface="Cinzel"/>
                <a:ea typeface="Cinzel"/>
                <a:cs typeface="Cinzel"/>
                <a:sym typeface="Cinzel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inzel"/>
              <a:buNone/>
              <a:defRPr sz="2400">
                <a:solidFill>
                  <a:schemeClr val="dk1"/>
                </a:solidFill>
                <a:latin typeface="Cinzel"/>
                <a:ea typeface="Cinzel"/>
                <a:cs typeface="Cinzel"/>
                <a:sym typeface="Cinzel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inzel"/>
              <a:buNone/>
              <a:defRPr sz="2400">
                <a:solidFill>
                  <a:schemeClr val="dk1"/>
                </a:solidFill>
                <a:latin typeface="Cinzel"/>
                <a:ea typeface="Cinzel"/>
                <a:cs typeface="Cinzel"/>
                <a:sym typeface="Cinzel"/>
              </a:defRPr>
            </a:lvl9pPr>
          </a:lstStyle>
          <a:p>
            <a:endParaRPr/>
          </a:p>
        </p:txBody>
      </p:sp>
      <p:sp>
        <p:nvSpPr>
          <p:cNvPr id="2059" name="Google Shape;2059;p33"/>
          <p:cNvSpPr txBox="1">
            <a:spLocks noGrp="1"/>
          </p:cNvSpPr>
          <p:nvPr>
            <p:ph type="title" idx="3"/>
          </p:nvPr>
        </p:nvSpPr>
        <p:spPr>
          <a:xfrm>
            <a:off x="3873150" y="1535680"/>
            <a:ext cx="1397700" cy="40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3300" b="1">
                <a:latin typeface="Cinzel"/>
                <a:ea typeface="Cinzel"/>
                <a:cs typeface="Cinzel"/>
                <a:sym typeface="Cinzel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060" name="Google Shape;2060;p33"/>
          <p:cNvSpPr txBox="1">
            <a:spLocks noGrp="1"/>
          </p:cNvSpPr>
          <p:nvPr>
            <p:ph type="subTitle" idx="4"/>
          </p:nvPr>
        </p:nvSpPr>
        <p:spPr>
          <a:xfrm>
            <a:off x="3485400" y="3838196"/>
            <a:ext cx="2173200" cy="75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061" name="Google Shape;2061;p33"/>
          <p:cNvSpPr txBox="1">
            <a:spLocks noGrp="1"/>
          </p:cNvSpPr>
          <p:nvPr>
            <p:ph type="subTitle" idx="5"/>
          </p:nvPr>
        </p:nvSpPr>
        <p:spPr>
          <a:xfrm>
            <a:off x="3485400" y="3473996"/>
            <a:ext cx="2173200" cy="44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inzel"/>
              <a:buNone/>
              <a:defRPr sz="2200">
                <a:solidFill>
                  <a:schemeClr val="dk1"/>
                </a:solidFill>
                <a:latin typeface="Cinzel Medium"/>
                <a:ea typeface="Cinzel Medium"/>
                <a:cs typeface="Cinzel Medium"/>
                <a:sym typeface="Cinzel Medium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inzel"/>
              <a:buNone/>
              <a:defRPr sz="2400">
                <a:solidFill>
                  <a:schemeClr val="dk1"/>
                </a:solidFill>
                <a:latin typeface="Cinzel"/>
                <a:ea typeface="Cinzel"/>
                <a:cs typeface="Cinzel"/>
                <a:sym typeface="Cinzel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inzel"/>
              <a:buNone/>
              <a:defRPr sz="2400">
                <a:solidFill>
                  <a:schemeClr val="dk1"/>
                </a:solidFill>
                <a:latin typeface="Cinzel"/>
                <a:ea typeface="Cinzel"/>
                <a:cs typeface="Cinzel"/>
                <a:sym typeface="Cinzel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inzel"/>
              <a:buNone/>
              <a:defRPr sz="2400">
                <a:solidFill>
                  <a:schemeClr val="dk1"/>
                </a:solidFill>
                <a:latin typeface="Cinzel"/>
                <a:ea typeface="Cinzel"/>
                <a:cs typeface="Cinzel"/>
                <a:sym typeface="Cinzel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inzel"/>
              <a:buNone/>
              <a:defRPr sz="2400">
                <a:solidFill>
                  <a:schemeClr val="dk1"/>
                </a:solidFill>
                <a:latin typeface="Cinzel"/>
                <a:ea typeface="Cinzel"/>
                <a:cs typeface="Cinzel"/>
                <a:sym typeface="Cinzel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inzel"/>
              <a:buNone/>
              <a:defRPr sz="2400">
                <a:solidFill>
                  <a:schemeClr val="dk1"/>
                </a:solidFill>
                <a:latin typeface="Cinzel"/>
                <a:ea typeface="Cinzel"/>
                <a:cs typeface="Cinzel"/>
                <a:sym typeface="Cinzel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inzel"/>
              <a:buNone/>
              <a:defRPr sz="2400">
                <a:solidFill>
                  <a:schemeClr val="dk1"/>
                </a:solidFill>
                <a:latin typeface="Cinzel"/>
                <a:ea typeface="Cinzel"/>
                <a:cs typeface="Cinzel"/>
                <a:sym typeface="Cinzel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inzel"/>
              <a:buNone/>
              <a:defRPr sz="2400">
                <a:solidFill>
                  <a:schemeClr val="dk1"/>
                </a:solidFill>
                <a:latin typeface="Cinzel"/>
                <a:ea typeface="Cinzel"/>
                <a:cs typeface="Cinzel"/>
                <a:sym typeface="Cinzel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inzel"/>
              <a:buNone/>
              <a:defRPr sz="2400">
                <a:solidFill>
                  <a:schemeClr val="dk1"/>
                </a:solidFill>
                <a:latin typeface="Cinzel"/>
                <a:ea typeface="Cinzel"/>
                <a:cs typeface="Cinzel"/>
                <a:sym typeface="Cinzel"/>
              </a:defRPr>
            </a:lvl9pPr>
          </a:lstStyle>
          <a:p>
            <a:endParaRPr/>
          </a:p>
        </p:txBody>
      </p:sp>
      <p:sp>
        <p:nvSpPr>
          <p:cNvPr id="2062" name="Google Shape;2062;p33"/>
          <p:cNvSpPr txBox="1">
            <a:spLocks noGrp="1"/>
          </p:cNvSpPr>
          <p:nvPr>
            <p:ph type="title" idx="6"/>
          </p:nvPr>
        </p:nvSpPr>
        <p:spPr>
          <a:xfrm>
            <a:off x="6351150" y="1535680"/>
            <a:ext cx="1397700" cy="40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3300" b="1">
                <a:latin typeface="Cinzel"/>
                <a:ea typeface="Cinzel"/>
                <a:cs typeface="Cinzel"/>
                <a:sym typeface="Cinzel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063" name="Google Shape;2063;p33"/>
          <p:cNvSpPr txBox="1">
            <a:spLocks noGrp="1"/>
          </p:cNvSpPr>
          <p:nvPr>
            <p:ph type="subTitle" idx="7"/>
          </p:nvPr>
        </p:nvSpPr>
        <p:spPr>
          <a:xfrm>
            <a:off x="5963400" y="3838196"/>
            <a:ext cx="2173200" cy="75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064" name="Google Shape;2064;p33"/>
          <p:cNvSpPr txBox="1">
            <a:spLocks noGrp="1"/>
          </p:cNvSpPr>
          <p:nvPr>
            <p:ph type="subTitle" idx="8"/>
          </p:nvPr>
        </p:nvSpPr>
        <p:spPr>
          <a:xfrm>
            <a:off x="5963400" y="3473996"/>
            <a:ext cx="2173200" cy="44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inzel"/>
              <a:buNone/>
              <a:defRPr sz="2200">
                <a:solidFill>
                  <a:schemeClr val="dk1"/>
                </a:solidFill>
                <a:latin typeface="Cinzel Medium"/>
                <a:ea typeface="Cinzel Medium"/>
                <a:cs typeface="Cinzel Medium"/>
                <a:sym typeface="Cinzel Medium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inzel"/>
              <a:buNone/>
              <a:defRPr sz="2400">
                <a:solidFill>
                  <a:schemeClr val="dk1"/>
                </a:solidFill>
                <a:latin typeface="Cinzel"/>
                <a:ea typeface="Cinzel"/>
                <a:cs typeface="Cinzel"/>
                <a:sym typeface="Cinzel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inzel"/>
              <a:buNone/>
              <a:defRPr sz="2400">
                <a:solidFill>
                  <a:schemeClr val="dk1"/>
                </a:solidFill>
                <a:latin typeface="Cinzel"/>
                <a:ea typeface="Cinzel"/>
                <a:cs typeface="Cinzel"/>
                <a:sym typeface="Cinzel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inzel"/>
              <a:buNone/>
              <a:defRPr sz="2400">
                <a:solidFill>
                  <a:schemeClr val="dk1"/>
                </a:solidFill>
                <a:latin typeface="Cinzel"/>
                <a:ea typeface="Cinzel"/>
                <a:cs typeface="Cinzel"/>
                <a:sym typeface="Cinzel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inzel"/>
              <a:buNone/>
              <a:defRPr sz="2400">
                <a:solidFill>
                  <a:schemeClr val="dk1"/>
                </a:solidFill>
                <a:latin typeface="Cinzel"/>
                <a:ea typeface="Cinzel"/>
                <a:cs typeface="Cinzel"/>
                <a:sym typeface="Cinzel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inzel"/>
              <a:buNone/>
              <a:defRPr sz="2400">
                <a:solidFill>
                  <a:schemeClr val="dk1"/>
                </a:solidFill>
                <a:latin typeface="Cinzel"/>
                <a:ea typeface="Cinzel"/>
                <a:cs typeface="Cinzel"/>
                <a:sym typeface="Cinzel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inzel"/>
              <a:buNone/>
              <a:defRPr sz="2400">
                <a:solidFill>
                  <a:schemeClr val="dk1"/>
                </a:solidFill>
                <a:latin typeface="Cinzel"/>
                <a:ea typeface="Cinzel"/>
                <a:cs typeface="Cinzel"/>
                <a:sym typeface="Cinzel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inzel"/>
              <a:buNone/>
              <a:defRPr sz="2400">
                <a:solidFill>
                  <a:schemeClr val="dk1"/>
                </a:solidFill>
                <a:latin typeface="Cinzel"/>
                <a:ea typeface="Cinzel"/>
                <a:cs typeface="Cinzel"/>
                <a:sym typeface="Cinzel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inzel"/>
              <a:buNone/>
              <a:defRPr sz="2400">
                <a:solidFill>
                  <a:schemeClr val="dk1"/>
                </a:solidFill>
                <a:latin typeface="Cinzel"/>
                <a:ea typeface="Cinzel"/>
                <a:cs typeface="Cinzel"/>
                <a:sym typeface="Cinzel"/>
              </a:defRPr>
            </a:lvl9pPr>
          </a:lstStyle>
          <a:p>
            <a:endParaRPr/>
          </a:p>
        </p:txBody>
      </p:sp>
      <p:sp>
        <p:nvSpPr>
          <p:cNvPr id="2065" name="Google Shape;2065;p33"/>
          <p:cNvSpPr txBox="1">
            <a:spLocks noGrp="1"/>
          </p:cNvSpPr>
          <p:nvPr>
            <p:ph type="title" idx="9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grpSp>
        <p:nvGrpSpPr>
          <p:cNvPr id="2066" name="Google Shape;2066;p33"/>
          <p:cNvGrpSpPr/>
          <p:nvPr/>
        </p:nvGrpSpPr>
        <p:grpSpPr>
          <a:xfrm>
            <a:off x="112612" y="-1797238"/>
            <a:ext cx="8918641" cy="8737976"/>
            <a:chOff x="112612" y="-1797238"/>
            <a:chExt cx="8918641" cy="8737976"/>
          </a:xfrm>
        </p:grpSpPr>
        <p:grpSp>
          <p:nvGrpSpPr>
            <p:cNvPr id="2067" name="Google Shape;2067;p33"/>
            <p:cNvGrpSpPr/>
            <p:nvPr/>
          </p:nvGrpSpPr>
          <p:grpSpPr>
            <a:xfrm rot="-5400000">
              <a:off x="-2844068" y="3496192"/>
              <a:ext cx="6401226" cy="487866"/>
              <a:chOff x="1049825" y="2272400"/>
              <a:chExt cx="5508800" cy="419850"/>
            </a:xfrm>
          </p:grpSpPr>
          <p:sp>
            <p:nvSpPr>
              <p:cNvPr id="2068" name="Google Shape;2068;p33"/>
              <p:cNvSpPr/>
              <p:nvPr/>
            </p:nvSpPr>
            <p:spPr>
              <a:xfrm>
                <a:off x="1055600" y="2452425"/>
                <a:ext cx="2369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477" h="5157" fill="none" extrusionOk="0">
                    <a:moveTo>
                      <a:pt x="0" y="5157"/>
                    </a:moveTo>
                    <a:lnTo>
                      <a:pt x="9477" y="5157"/>
                    </a:lnTo>
                    <a:lnTo>
                      <a:pt x="9477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69" name="Google Shape;2069;p33"/>
              <p:cNvSpPr/>
              <p:nvPr/>
            </p:nvSpPr>
            <p:spPr>
              <a:xfrm>
                <a:off x="1055600" y="2452425"/>
                <a:ext cx="2369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477" h="5157" fill="none" extrusionOk="0">
                    <a:moveTo>
                      <a:pt x="9477" y="1"/>
                    </a:moveTo>
                    <a:lnTo>
                      <a:pt x="9477" y="5157"/>
                    </a:lnTo>
                    <a:lnTo>
                      <a:pt x="0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70" name="Google Shape;2070;p33"/>
              <p:cNvSpPr/>
              <p:nvPr/>
            </p:nvSpPr>
            <p:spPr>
              <a:xfrm>
                <a:off x="1175850" y="2386175"/>
                <a:ext cx="2369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477" h="7807" fill="none" extrusionOk="0">
                    <a:moveTo>
                      <a:pt x="0" y="5185"/>
                    </a:moveTo>
                    <a:lnTo>
                      <a:pt x="0" y="1"/>
                    </a:lnTo>
                    <a:lnTo>
                      <a:pt x="9477" y="1"/>
                    </a:lnTo>
                    <a:lnTo>
                      <a:pt x="9477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71" name="Google Shape;2071;p33"/>
              <p:cNvSpPr/>
              <p:nvPr/>
            </p:nvSpPr>
            <p:spPr>
              <a:xfrm>
                <a:off x="1049825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1" y="7807"/>
                    </a:moveTo>
                    <a:lnTo>
                      <a:pt x="1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72" name="Google Shape;2072;p33"/>
              <p:cNvSpPr/>
              <p:nvPr/>
            </p:nvSpPr>
            <p:spPr>
              <a:xfrm>
                <a:off x="1523650" y="2452425"/>
                <a:ext cx="236950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478" h="5157" fill="none" extrusionOk="0">
                    <a:moveTo>
                      <a:pt x="1" y="5157"/>
                    </a:moveTo>
                    <a:lnTo>
                      <a:pt x="9477" y="5157"/>
                    </a:lnTo>
                    <a:lnTo>
                      <a:pt x="9477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73" name="Google Shape;2073;p33"/>
              <p:cNvSpPr/>
              <p:nvPr/>
            </p:nvSpPr>
            <p:spPr>
              <a:xfrm>
                <a:off x="1523650" y="2452425"/>
                <a:ext cx="236950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478" h="5157" fill="none" extrusionOk="0">
                    <a:moveTo>
                      <a:pt x="9477" y="1"/>
                    </a:moveTo>
                    <a:lnTo>
                      <a:pt x="9477" y="5157"/>
                    </a:lnTo>
                    <a:lnTo>
                      <a:pt x="1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74" name="Google Shape;2074;p33"/>
              <p:cNvSpPr/>
              <p:nvPr/>
            </p:nvSpPr>
            <p:spPr>
              <a:xfrm>
                <a:off x="1640325" y="2386175"/>
                <a:ext cx="2405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621" h="7807" fill="none" extrusionOk="0">
                    <a:moveTo>
                      <a:pt x="0" y="5185"/>
                    </a:moveTo>
                    <a:lnTo>
                      <a:pt x="0" y="1"/>
                    </a:lnTo>
                    <a:lnTo>
                      <a:pt x="9621" y="1"/>
                    </a:lnTo>
                    <a:lnTo>
                      <a:pt x="9621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75" name="Google Shape;2075;p33"/>
              <p:cNvSpPr/>
              <p:nvPr/>
            </p:nvSpPr>
            <p:spPr>
              <a:xfrm>
                <a:off x="1517900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0" y="7807"/>
                    </a:moveTo>
                    <a:lnTo>
                      <a:pt x="0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76" name="Google Shape;2076;p33"/>
              <p:cNvSpPr/>
              <p:nvPr/>
            </p:nvSpPr>
            <p:spPr>
              <a:xfrm>
                <a:off x="1988850" y="2452425"/>
                <a:ext cx="239800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2" h="5157" fill="none" extrusionOk="0">
                    <a:moveTo>
                      <a:pt x="0" y="5157"/>
                    </a:moveTo>
                    <a:lnTo>
                      <a:pt x="9592" y="5157"/>
                    </a:lnTo>
                    <a:lnTo>
                      <a:pt x="9592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77" name="Google Shape;2077;p33"/>
              <p:cNvSpPr/>
              <p:nvPr/>
            </p:nvSpPr>
            <p:spPr>
              <a:xfrm>
                <a:off x="1988850" y="2452425"/>
                <a:ext cx="239800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2" h="5157" fill="none" extrusionOk="0">
                    <a:moveTo>
                      <a:pt x="9592" y="1"/>
                    </a:moveTo>
                    <a:lnTo>
                      <a:pt x="9592" y="5157"/>
                    </a:lnTo>
                    <a:lnTo>
                      <a:pt x="0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78" name="Google Shape;2078;p33"/>
              <p:cNvSpPr/>
              <p:nvPr/>
            </p:nvSpPr>
            <p:spPr>
              <a:xfrm>
                <a:off x="2108375" y="2386175"/>
                <a:ext cx="240550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622" h="7807" fill="none" extrusionOk="0">
                    <a:moveTo>
                      <a:pt x="1" y="5185"/>
                    </a:moveTo>
                    <a:lnTo>
                      <a:pt x="1" y="1"/>
                    </a:lnTo>
                    <a:lnTo>
                      <a:pt x="9621" y="1"/>
                    </a:lnTo>
                    <a:lnTo>
                      <a:pt x="9621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79" name="Google Shape;2079;p33"/>
              <p:cNvSpPr/>
              <p:nvPr/>
            </p:nvSpPr>
            <p:spPr>
              <a:xfrm>
                <a:off x="1985950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1" y="7807"/>
                    </a:moveTo>
                    <a:lnTo>
                      <a:pt x="1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80" name="Google Shape;2080;p33"/>
              <p:cNvSpPr/>
              <p:nvPr/>
            </p:nvSpPr>
            <p:spPr>
              <a:xfrm>
                <a:off x="2456900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1" y="5157"/>
                    </a:moveTo>
                    <a:lnTo>
                      <a:pt x="9593" y="5157"/>
                    </a:lnTo>
                    <a:lnTo>
                      <a:pt x="9593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81" name="Google Shape;2081;p33"/>
              <p:cNvSpPr/>
              <p:nvPr/>
            </p:nvSpPr>
            <p:spPr>
              <a:xfrm>
                <a:off x="2456900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9593" y="1"/>
                    </a:moveTo>
                    <a:lnTo>
                      <a:pt x="9593" y="5157"/>
                    </a:lnTo>
                    <a:lnTo>
                      <a:pt x="1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82" name="Google Shape;2082;p33"/>
              <p:cNvSpPr/>
              <p:nvPr/>
            </p:nvSpPr>
            <p:spPr>
              <a:xfrm>
                <a:off x="2576450" y="2386175"/>
                <a:ext cx="2405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621" h="7807" fill="none" extrusionOk="0">
                    <a:moveTo>
                      <a:pt x="0" y="5185"/>
                    </a:moveTo>
                    <a:lnTo>
                      <a:pt x="0" y="1"/>
                    </a:lnTo>
                    <a:lnTo>
                      <a:pt x="9621" y="1"/>
                    </a:lnTo>
                    <a:lnTo>
                      <a:pt x="9621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83" name="Google Shape;2083;p33"/>
              <p:cNvSpPr/>
              <p:nvPr/>
            </p:nvSpPr>
            <p:spPr>
              <a:xfrm>
                <a:off x="2454025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1" y="7807"/>
                    </a:moveTo>
                    <a:lnTo>
                      <a:pt x="1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84" name="Google Shape;2084;p33"/>
              <p:cNvSpPr/>
              <p:nvPr/>
            </p:nvSpPr>
            <p:spPr>
              <a:xfrm>
                <a:off x="2924975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0" y="5157"/>
                    </a:moveTo>
                    <a:lnTo>
                      <a:pt x="9592" y="5157"/>
                    </a:lnTo>
                    <a:lnTo>
                      <a:pt x="9592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85" name="Google Shape;2085;p33"/>
              <p:cNvSpPr/>
              <p:nvPr/>
            </p:nvSpPr>
            <p:spPr>
              <a:xfrm>
                <a:off x="2924975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9592" y="1"/>
                    </a:moveTo>
                    <a:lnTo>
                      <a:pt x="9592" y="5157"/>
                    </a:lnTo>
                    <a:lnTo>
                      <a:pt x="0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86" name="Google Shape;2086;p33"/>
              <p:cNvSpPr/>
              <p:nvPr/>
            </p:nvSpPr>
            <p:spPr>
              <a:xfrm>
                <a:off x="3044500" y="2386175"/>
                <a:ext cx="240550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622" h="7807" fill="none" extrusionOk="0">
                    <a:moveTo>
                      <a:pt x="1" y="5185"/>
                    </a:moveTo>
                    <a:lnTo>
                      <a:pt x="1" y="1"/>
                    </a:lnTo>
                    <a:lnTo>
                      <a:pt x="9621" y="1"/>
                    </a:lnTo>
                    <a:lnTo>
                      <a:pt x="9621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87" name="Google Shape;2087;p33"/>
              <p:cNvSpPr/>
              <p:nvPr/>
            </p:nvSpPr>
            <p:spPr>
              <a:xfrm>
                <a:off x="2922100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0" y="7807"/>
                    </a:moveTo>
                    <a:lnTo>
                      <a:pt x="0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88" name="Google Shape;2088;p33"/>
              <p:cNvSpPr/>
              <p:nvPr/>
            </p:nvSpPr>
            <p:spPr>
              <a:xfrm>
                <a:off x="3393025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1" y="5157"/>
                    </a:moveTo>
                    <a:lnTo>
                      <a:pt x="9593" y="5157"/>
                    </a:lnTo>
                    <a:lnTo>
                      <a:pt x="9593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89" name="Google Shape;2089;p33"/>
              <p:cNvSpPr/>
              <p:nvPr/>
            </p:nvSpPr>
            <p:spPr>
              <a:xfrm>
                <a:off x="3393025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9593" y="1"/>
                    </a:moveTo>
                    <a:lnTo>
                      <a:pt x="9593" y="5157"/>
                    </a:lnTo>
                    <a:lnTo>
                      <a:pt x="1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90" name="Google Shape;2090;p33"/>
              <p:cNvSpPr/>
              <p:nvPr/>
            </p:nvSpPr>
            <p:spPr>
              <a:xfrm>
                <a:off x="3512575" y="2386175"/>
                <a:ext cx="2405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621" h="7807" fill="none" extrusionOk="0">
                    <a:moveTo>
                      <a:pt x="0" y="5185"/>
                    </a:moveTo>
                    <a:lnTo>
                      <a:pt x="0" y="1"/>
                    </a:lnTo>
                    <a:lnTo>
                      <a:pt x="9621" y="1"/>
                    </a:lnTo>
                    <a:lnTo>
                      <a:pt x="9621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91" name="Google Shape;2091;p33"/>
              <p:cNvSpPr/>
              <p:nvPr/>
            </p:nvSpPr>
            <p:spPr>
              <a:xfrm>
                <a:off x="3390150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1" y="7807"/>
                    </a:moveTo>
                    <a:lnTo>
                      <a:pt x="1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92" name="Google Shape;2092;p33"/>
              <p:cNvSpPr/>
              <p:nvPr/>
            </p:nvSpPr>
            <p:spPr>
              <a:xfrm>
                <a:off x="3861100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1" y="5157"/>
                    </a:moveTo>
                    <a:lnTo>
                      <a:pt x="9592" y="5157"/>
                    </a:lnTo>
                    <a:lnTo>
                      <a:pt x="9592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93" name="Google Shape;2093;p33"/>
              <p:cNvSpPr/>
              <p:nvPr/>
            </p:nvSpPr>
            <p:spPr>
              <a:xfrm>
                <a:off x="3861100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9592" y="1"/>
                    </a:moveTo>
                    <a:lnTo>
                      <a:pt x="9592" y="5157"/>
                    </a:lnTo>
                    <a:lnTo>
                      <a:pt x="1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94" name="Google Shape;2094;p33"/>
              <p:cNvSpPr/>
              <p:nvPr/>
            </p:nvSpPr>
            <p:spPr>
              <a:xfrm>
                <a:off x="3980650" y="2386175"/>
                <a:ext cx="2405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621" h="7807" fill="none" extrusionOk="0">
                    <a:moveTo>
                      <a:pt x="0" y="5185"/>
                    </a:moveTo>
                    <a:lnTo>
                      <a:pt x="0" y="1"/>
                    </a:lnTo>
                    <a:lnTo>
                      <a:pt x="9621" y="1"/>
                    </a:lnTo>
                    <a:lnTo>
                      <a:pt x="9621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95" name="Google Shape;2095;p33"/>
              <p:cNvSpPr/>
              <p:nvPr/>
            </p:nvSpPr>
            <p:spPr>
              <a:xfrm>
                <a:off x="3858225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0" y="7807"/>
                    </a:moveTo>
                    <a:lnTo>
                      <a:pt x="0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96" name="Google Shape;2096;p33"/>
              <p:cNvSpPr/>
              <p:nvPr/>
            </p:nvSpPr>
            <p:spPr>
              <a:xfrm>
                <a:off x="4329175" y="2452425"/>
                <a:ext cx="239800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2" h="5157" fill="none" extrusionOk="0">
                    <a:moveTo>
                      <a:pt x="0" y="5157"/>
                    </a:moveTo>
                    <a:lnTo>
                      <a:pt x="9592" y="5157"/>
                    </a:lnTo>
                    <a:lnTo>
                      <a:pt x="9592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97" name="Google Shape;2097;p33"/>
              <p:cNvSpPr/>
              <p:nvPr/>
            </p:nvSpPr>
            <p:spPr>
              <a:xfrm>
                <a:off x="4329175" y="2452425"/>
                <a:ext cx="239800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2" h="5157" fill="none" extrusionOk="0">
                    <a:moveTo>
                      <a:pt x="9592" y="1"/>
                    </a:moveTo>
                    <a:lnTo>
                      <a:pt x="9592" y="5157"/>
                    </a:lnTo>
                    <a:lnTo>
                      <a:pt x="0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98" name="Google Shape;2098;p33"/>
              <p:cNvSpPr/>
              <p:nvPr/>
            </p:nvSpPr>
            <p:spPr>
              <a:xfrm>
                <a:off x="4448700" y="2386175"/>
                <a:ext cx="240550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622" h="7807" fill="none" extrusionOk="0">
                    <a:moveTo>
                      <a:pt x="1" y="5185"/>
                    </a:moveTo>
                    <a:lnTo>
                      <a:pt x="1" y="1"/>
                    </a:lnTo>
                    <a:lnTo>
                      <a:pt x="9621" y="1"/>
                    </a:lnTo>
                    <a:lnTo>
                      <a:pt x="9621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99" name="Google Shape;2099;p33"/>
              <p:cNvSpPr/>
              <p:nvPr/>
            </p:nvSpPr>
            <p:spPr>
              <a:xfrm>
                <a:off x="4322675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1" y="7807"/>
                    </a:moveTo>
                    <a:lnTo>
                      <a:pt x="1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00" name="Google Shape;2100;p33"/>
              <p:cNvSpPr/>
              <p:nvPr/>
            </p:nvSpPr>
            <p:spPr>
              <a:xfrm>
                <a:off x="4797225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1" y="5157"/>
                    </a:moveTo>
                    <a:lnTo>
                      <a:pt x="9593" y="5157"/>
                    </a:lnTo>
                    <a:lnTo>
                      <a:pt x="9593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01" name="Google Shape;2101;p33"/>
              <p:cNvSpPr/>
              <p:nvPr/>
            </p:nvSpPr>
            <p:spPr>
              <a:xfrm>
                <a:off x="4797225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9593" y="1"/>
                    </a:moveTo>
                    <a:lnTo>
                      <a:pt x="9593" y="5157"/>
                    </a:lnTo>
                    <a:lnTo>
                      <a:pt x="1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02" name="Google Shape;2102;p33"/>
              <p:cNvSpPr/>
              <p:nvPr/>
            </p:nvSpPr>
            <p:spPr>
              <a:xfrm>
                <a:off x="4916775" y="2386175"/>
                <a:ext cx="2405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621" h="7807" fill="none" extrusionOk="0">
                    <a:moveTo>
                      <a:pt x="0" y="5185"/>
                    </a:moveTo>
                    <a:lnTo>
                      <a:pt x="0" y="1"/>
                    </a:lnTo>
                    <a:lnTo>
                      <a:pt x="9621" y="1"/>
                    </a:lnTo>
                    <a:lnTo>
                      <a:pt x="9621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03" name="Google Shape;2103;p33"/>
              <p:cNvSpPr/>
              <p:nvPr/>
            </p:nvSpPr>
            <p:spPr>
              <a:xfrm>
                <a:off x="4790750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1" y="7807"/>
                    </a:moveTo>
                    <a:lnTo>
                      <a:pt x="1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04" name="Google Shape;2104;p33"/>
              <p:cNvSpPr/>
              <p:nvPr/>
            </p:nvSpPr>
            <p:spPr>
              <a:xfrm>
                <a:off x="5265300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0" y="5157"/>
                    </a:moveTo>
                    <a:lnTo>
                      <a:pt x="9592" y="5157"/>
                    </a:lnTo>
                    <a:lnTo>
                      <a:pt x="9592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05" name="Google Shape;2105;p33"/>
              <p:cNvSpPr/>
              <p:nvPr/>
            </p:nvSpPr>
            <p:spPr>
              <a:xfrm>
                <a:off x="5265300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9592" y="1"/>
                    </a:moveTo>
                    <a:lnTo>
                      <a:pt x="9592" y="5157"/>
                    </a:lnTo>
                    <a:lnTo>
                      <a:pt x="0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06" name="Google Shape;2106;p33"/>
              <p:cNvSpPr/>
              <p:nvPr/>
            </p:nvSpPr>
            <p:spPr>
              <a:xfrm>
                <a:off x="5384825" y="2386175"/>
                <a:ext cx="23767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507" h="7807" fill="none" extrusionOk="0">
                    <a:moveTo>
                      <a:pt x="1" y="5185"/>
                    </a:moveTo>
                    <a:lnTo>
                      <a:pt x="1" y="1"/>
                    </a:lnTo>
                    <a:lnTo>
                      <a:pt x="9506" y="1"/>
                    </a:lnTo>
                    <a:lnTo>
                      <a:pt x="9506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07" name="Google Shape;2107;p33"/>
              <p:cNvSpPr/>
              <p:nvPr/>
            </p:nvSpPr>
            <p:spPr>
              <a:xfrm>
                <a:off x="5258825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0" y="7807"/>
                    </a:moveTo>
                    <a:lnTo>
                      <a:pt x="0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08" name="Google Shape;2108;p33"/>
              <p:cNvSpPr/>
              <p:nvPr/>
            </p:nvSpPr>
            <p:spPr>
              <a:xfrm>
                <a:off x="5733375" y="2452425"/>
                <a:ext cx="2369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477" h="5157" fill="none" extrusionOk="0">
                    <a:moveTo>
                      <a:pt x="0" y="5157"/>
                    </a:moveTo>
                    <a:lnTo>
                      <a:pt x="9477" y="5157"/>
                    </a:lnTo>
                    <a:lnTo>
                      <a:pt x="9477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09" name="Google Shape;2109;p33"/>
              <p:cNvSpPr/>
              <p:nvPr/>
            </p:nvSpPr>
            <p:spPr>
              <a:xfrm>
                <a:off x="5733375" y="2452425"/>
                <a:ext cx="2369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477" h="5157" fill="none" extrusionOk="0">
                    <a:moveTo>
                      <a:pt x="9477" y="1"/>
                    </a:moveTo>
                    <a:lnTo>
                      <a:pt x="9477" y="5157"/>
                    </a:lnTo>
                    <a:lnTo>
                      <a:pt x="0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10" name="Google Shape;2110;p33"/>
              <p:cNvSpPr/>
              <p:nvPr/>
            </p:nvSpPr>
            <p:spPr>
              <a:xfrm>
                <a:off x="5850025" y="2386175"/>
                <a:ext cx="2405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621" h="7807" fill="none" extrusionOk="0">
                    <a:moveTo>
                      <a:pt x="0" y="5185"/>
                    </a:moveTo>
                    <a:lnTo>
                      <a:pt x="0" y="1"/>
                    </a:lnTo>
                    <a:lnTo>
                      <a:pt x="9621" y="1"/>
                    </a:lnTo>
                    <a:lnTo>
                      <a:pt x="9621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11" name="Google Shape;2111;p33"/>
              <p:cNvSpPr/>
              <p:nvPr/>
            </p:nvSpPr>
            <p:spPr>
              <a:xfrm>
                <a:off x="5726875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1" y="7807"/>
                    </a:moveTo>
                    <a:lnTo>
                      <a:pt x="1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12" name="Google Shape;2112;p33"/>
              <p:cNvSpPr/>
              <p:nvPr/>
            </p:nvSpPr>
            <p:spPr>
              <a:xfrm>
                <a:off x="6198550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0" y="5157"/>
                    </a:moveTo>
                    <a:lnTo>
                      <a:pt x="9592" y="5157"/>
                    </a:lnTo>
                    <a:lnTo>
                      <a:pt x="9592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13" name="Google Shape;2113;p33"/>
              <p:cNvSpPr/>
              <p:nvPr/>
            </p:nvSpPr>
            <p:spPr>
              <a:xfrm>
                <a:off x="6198550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9592" y="1"/>
                    </a:moveTo>
                    <a:lnTo>
                      <a:pt x="9592" y="5157"/>
                    </a:lnTo>
                    <a:lnTo>
                      <a:pt x="0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14" name="Google Shape;2114;p33"/>
              <p:cNvSpPr/>
              <p:nvPr/>
            </p:nvSpPr>
            <p:spPr>
              <a:xfrm>
                <a:off x="6318075" y="2386175"/>
                <a:ext cx="240550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622" h="7807" fill="none" extrusionOk="0">
                    <a:moveTo>
                      <a:pt x="1" y="5185"/>
                    </a:moveTo>
                    <a:lnTo>
                      <a:pt x="1" y="1"/>
                    </a:lnTo>
                    <a:lnTo>
                      <a:pt x="9621" y="1"/>
                    </a:lnTo>
                    <a:lnTo>
                      <a:pt x="9621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15" name="Google Shape;2115;p33"/>
              <p:cNvSpPr/>
              <p:nvPr/>
            </p:nvSpPr>
            <p:spPr>
              <a:xfrm>
                <a:off x="6194950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0" y="7807"/>
                    </a:moveTo>
                    <a:lnTo>
                      <a:pt x="0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16" name="Google Shape;2116;p33"/>
              <p:cNvSpPr/>
              <p:nvPr/>
            </p:nvSpPr>
            <p:spPr>
              <a:xfrm>
                <a:off x="1049825" y="2272400"/>
                <a:ext cx="55088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20352" h="1" fill="none" extrusionOk="0">
                    <a:moveTo>
                      <a:pt x="1" y="1"/>
                    </a:moveTo>
                    <a:lnTo>
                      <a:pt x="220351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17" name="Google Shape;2117;p33"/>
              <p:cNvSpPr/>
              <p:nvPr/>
            </p:nvSpPr>
            <p:spPr>
              <a:xfrm>
                <a:off x="1049825" y="2692225"/>
                <a:ext cx="55088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20352" h="1" fill="none" extrusionOk="0">
                    <a:moveTo>
                      <a:pt x="1" y="0"/>
                    </a:moveTo>
                    <a:lnTo>
                      <a:pt x="220351" y="0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118" name="Google Shape;2118;p33"/>
            <p:cNvGrpSpPr/>
            <p:nvPr/>
          </p:nvGrpSpPr>
          <p:grpSpPr>
            <a:xfrm rot="-5400000">
              <a:off x="5586707" y="1159442"/>
              <a:ext cx="6401226" cy="487866"/>
              <a:chOff x="1049825" y="2272400"/>
              <a:chExt cx="5508800" cy="419850"/>
            </a:xfrm>
          </p:grpSpPr>
          <p:sp>
            <p:nvSpPr>
              <p:cNvPr id="2119" name="Google Shape;2119;p33"/>
              <p:cNvSpPr/>
              <p:nvPr/>
            </p:nvSpPr>
            <p:spPr>
              <a:xfrm>
                <a:off x="1055600" y="2452425"/>
                <a:ext cx="2369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477" h="5157" fill="none" extrusionOk="0">
                    <a:moveTo>
                      <a:pt x="0" y="5157"/>
                    </a:moveTo>
                    <a:lnTo>
                      <a:pt x="9477" y="5157"/>
                    </a:lnTo>
                    <a:lnTo>
                      <a:pt x="9477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20" name="Google Shape;2120;p33"/>
              <p:cNvSpPr/>
              <p:nvPr/>
            </p:nvSpPr>
            <p:spPr>
              <a:xfrm>
                <a:off x="1055600" y="2452425"/>
                <a:ext cx="2369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477" h="5157" fill="none" extrusionOk="0">
                    <a:moveTo>
                      <a:pt x="9477" y="1"/>
                    </a:moveTo>
                    <a:lnTo>
                      <a:pt x="9477" y="5157"/>
                    </a:lnTo>
                    <a:lnTo>
                      <a:pt x="0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21" name="Google Shape;2121;p33"/>
              <p:cNvSpPr/>
              <p:nvPr/>
            </p:nvSpPr>
            <p:spPr>
              <a:xfrm>
                <a:off x="1175850" y="2386175"/>
                <a:ext cx="2369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477" h="7807" fill="none" extrusionOk="0">
                    <a:moveTo>
                      <a:pt x="0" y="5185"/>
                    </a:moveTo>
                    <a:lnTo>
                      <a:pt x="0" y="1"/>
                    </a:lnTo>
                    <a:lnTo>
                      <a:pt x="9477" y="1"/>
                    </a:lnTo>
                    <a:lnTo>
                      <a:pt x="9477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22" name="Google Shape;2122;p33"/>
              <p:cNvSpPr/>
              <p:nvPr/>
            </p:nvSpPr>
            <p:spPr>
              <a:xfrm>
                <a:off x="1049825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1" y="7807"/>
                    </a:moveTo>
                    <a:lnTo>
                      <a:pt x="1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23" name="Google Shape;2123;p33"/>
              <p:cNvSpPr/>
              <p:nvPr/>
            </p:nvSpPr>
            <p:spPr>
              <a:xfrm>
                <a:off x="1523650" y="2452425"/>
                <a:ext cx="236950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478" h="5157" fill="none" extrusionOk="0">
                    <a:moveTo>
                      <a:pt x="1" y="5157"/>
                    </a:moveTo>
                    <a:lnTo>
                      <a:pt x="9477" y="5157"/>
                    </a:lnTo>
                    <a:lnTo>
                      <a:pt x="9477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24" name="Google Shape;2124;p33"/>
              <p:cNvSpPr/>
              <p:nvPr/>
            </p:nvSpPr>
            <p:spPr>
              <a:xfrm>
                <a:off x="1523650" y="2452425"/>
                <a:ext cx="236950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478" h="5157" fill="none" extrusionOk="0">
                    <a:moveTo>
                      <a:pt x="9477" y="1"/>
                    </a:moveTo>
                    <a:lnTo>
                      <a:pt x="9477" y="5157"/>
                    </a:lnTo>
                    <a:lnTo>
                      <a:pt x="1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25" name="Google Shape;2125;p33"/>
              <p:cNvSpPr/>
              <p:nvPr/>
            </p:nvSpPr>
            <p:spPr>
              <a:xfrm>
                <a:off x="1640325" y="2386175"/>
                <a:ext cx="2405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621" h="7807" fill="none" extrusionOk="0">
                    <a:moveTo>
                      <a:pt x="0" y="5185"/>
                    </a:moveTo>
                    <a:lnTo>
                      <a:pt x="0" y="1"/>
                    </a:lnTo>
                    <a:lnTo>
                      <a:pt x="9621" y="1"/>
                    </a:lnTo>
                    <a:lnTo>
                      <a:pt x="9621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26" name="Google Shape;2126;p33"/>
              <p:cNvSpPr/>
              <p:nvPr/>
            </p:nvSpPr>
            <p:spPr>
              <a:xfrm>
                <a:off x="1517900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0" y="7807"/>
                    </a:moveTo>
                    <a:lnTo>
                      <a:pt x="0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27" name="Google Shape;2127;p33"/>
              <p:cNvSpPr/>
              <p:nvPr/>
            </p:nvSpPr>
            <p:spPr>
              <a:xfrm>
                <a:off x="1988850" y="2452425"/>
                <a:ext cx="239800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2" h="5157" fill="none" extrusionOk="0">
                    <a:moveTo>
                      <a:pt x="0" y="5157"/>
                    </a:moveTo>
                    <a:lnTo>
                      <a:pt x="9592" y="5157"/>
                    </a:lnTo>
                    <a:lnTo>
                      <a:pt x="9592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28" name="Google Shape;2128;p33"/>
              <p:cNvSpPr/>
              <p:nvPr/>
            </p:nvSpPr>
            <p:spPr>
              <a:xfrm>
                <a:off x="1988850" y="2452425"/>
                <a:ext cx="239800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2" h="5157" fill="none" extrusionOk="0">
                    <a:moveTo>
                      <a:pt x="9592" y="1"/>
                    </a:moveTo>
                    <a:lnTo>
                      <a:pt x="9592" y="5157"/>
                    </a:lnTo>
                    <a:lnTo>
                      <a:pt x="0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29" name="Google Shape;2129;p33"/>
              <p:cNvSpPr/>
              <p:nvPr/>
            </p:nvSpPr>
            <p:spPr>
              <a:xfrm>
                <a:off x="2108375" y="2386175"/>
                <a:ext cx="240550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622" h="7807" fill="none" extrusionOk="0">
                    <a:moveTo>
                      <a:pt x="1" y="5185"/>
                    </a:moveTo>
                    <a:lnTo>
                      <a:pt x="1" y="1"/>
                    </a:lnTo>
                    <a:lnTo>
                      <a:pt x="9621" y="1"/>
                    </a:lnTo>
                    <a:lnTo>
                      <a:pt x="9621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30" name="Google Shape;2130;p33"/>
              <p:cNvSpPr/>
              <p:nvPr/>
            </p:nvSpPr>
            <p:spPr>
              <a:xfrm>
                <a:off x="1985950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1" y="7807"/>
                    </a:moveTo>
                    <a:lnTo>
                      <a:pt x="1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31" name="Google Shape;2131;p33"/>
              <p:cNvSpPr/>
              <p:nvPr/>
            </p:nvSpPr>
            <p:spPr>
              <a:xfrm>
                <a:off x="2456900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1" y="5157"/>
                    </a:moveTo>
                    <a:lnTo>
                      <a:pt x="9593" y="5157"/>
                    </a:lnTo>
                    <a:lnTo>
                      <a:pt x="9593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32" name="Google Shape;2132;p33"/>
              <p:cNvSpPr/>
              <p:nvPr/>
            </p:nvSpPr>
            <p:spPr>
              <a:xfrm>
                <a:off x="2456900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9593" y="1"/>
                    </a:moveTo>
                    <a:lnTo>
                      <a:pt x="9593" y="5157"/>
                    </a:lnTo>
                    <a:lnTo>
                      <a:pt x="1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33" name="Google Shape;2133;p33"/>
              <p:cNvSpPr/>
              <p:nvPr/>
            </p:nvSpPr>
            <p:spPr>
              <a:xfrm>
                <a:off x="2576450" y="2386175"/>
                <a:ext cx="2405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621" h="7807" fill="none" extrusionOk="0">
                    <a:moveTo>
                      <a:pt x="0" y="5185"/>
                    </a:moveTo>
                    <a:lnTo>
                      <a:pt x="0" y="1"/>
                    </a:lnTo>
                    <a:lnTo>
                      <a:pt x="9621" y="1"/>
                    </a:lnTo>
                    <a:lnTo>
                      <a:pt x="9621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34" name="Google Shape;2134;p33"/>
              <p:cNvSpPr/>
              <p:nvPr/>
            </p:nvSpPr>
            <p:spPr>
              <a:xfrm>
                <a:off x="2454025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1" y="7807"/>
                    </a:moveTo>
                    <a:lnTo>
                      <a:pt x="1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35" name="Google Shape;2135;p33"/>
              <p:cNvSpPr/>
              <p:nvPr/>
            </p:nvSpPr>
            <p:spPr>
              <a:xfrm>
                <a:off x="2924975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0" y="5157"/>
                    </a:moveTo>
                    <a:lnTo>
                      <a:pt x="9592" y="5157"/>
                    </a:lnTo>
                    <a:lnTo>
                      <a:pt x="9592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36" name="Google Shape;2136;p33"/>
              <p:cNvSpPr/>
              <p:nvPr/>
            </p:nvSpPr>
            <p:spPr>
              <a:xfrm>
                <a:off x="2924975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9592" y="1"/>
                    </a:moveTo>
                    <a:lnTo>
                      <a:pt x="9592" y="5157"/>
                    </a:lnTo>
                    <a:lnTo>
                      <a:pt x="0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37" name="Google Shape;2137;p33"/>
              <p:cNvSpPr/>
              <p:nvPr/>
            </p:nvSpPr>
            <p:spPr>
              <a:xfrm>
                <a:off x="3044500" y="2386175"/>
                <a:ext cx="240550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622" h="7807" fill="none" extrusionOk="0">
                    <a:moveTo>
                      <a:pt x="1" y="5185"/>
                    </a:moveTo>
                    <a:lnTo>
                      <a:pt x="1" y="1"/>
                    </a:lnTo>
                    <a:lnTo>
                      <a:pt x="9621" y="1"/>
                    </a:lnTo>
                    <a:lnTo>
                      <a:pt x="9621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38" name="Google Shape;2138;p33"/>
              <p:cNvSpPr/>
              <p:nvPr/>
            </p:nvSpPr>
            <p:spPr>
              <a:xfrm>
                <a:off x="2922100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0" y="7807"/>
                    </a:moveTo>
                    <a:lnTo>
                      <a:pt x="0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39" name="Google Shape;2139;p33"/>
              <p:cNvSpPr/>
              <p:nvPr/>
            </p:nvSpPr>
            <p:spPr>
              <a:xfrm>
                <a:off x="3393025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1" y="5157"/>
                    </a:moveTo>
                    <a:lnTo>
                      <a:pt x="9593" y="5157"/>
                    </a:lnTo>
                    <a:lnTo>
                      <a:pt x="9593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40" name="Google Shape;2140;p33"/>
              <p:cNvSpPr/>
              <p:nvPr/>
            </p:nvSpPr>
            <p:spPr>
              <a:xfrm>
                <a:off x="3393025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9593" y="1"/>
                    </a:moveTo>
                    <a:lnTo>
                      <a:pt x="9593" y="5157"/>
                    </a:lnTo>
                    <a:lnTo>
                      <a:pt x="1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41" name="Google Shape;2141;p33"/>
              <p:cNvSpPr/>
              <p:nvPr/>
            </p:nvSpPr>
            <p:spPr>
              <a:xfrm>
                <a:off x="3512575" y="2386175"/>
                <a:ext cx="2405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621" h="7807" fill="none" extrusionOk="0">
                    <a:moveTo>
                      <a:pt x="0" y="5185"/>
                    </a:moveTo>
                    <a:lnTo>
                      <a:pt x="0" y="1"/>
                    </a:lnTo>
                    <a:lnTo>
                      <a:pt x="9621" y="1"/>
                    </a:lnTo>
                    <a:lnTo>
                      <a:pt x="9621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42" name="Google Shape;2142;p33"/>
              <p:cNvSpPr/>
              <p:nvPr/>
            </p:nvSpPr>
            <p:spPr>
              <a:xfrm>
                <a:off x="3390150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1" y="7807"/>
                    </a:moveTo>
                    <a:lnTo>
                      <a:pt x="1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43" name="Google Shape;2143;p33"/>
              <p:cNvSpPr/>
              <p:nvPr/>
            </p:nvSpPr>
            <p:spPr>
              <a:xfrm>
                <a:off x="3861100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1" y="5157"/>
                    </a:moveTo>
                    <a:lnTo>
                      <a:pt x="9592" y="5157"/>
                    </a:lnTo>
                    <a:lnTo>
                      <a:pt x="9592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44" name="Google Shape;2144;p33"/>
              <p:cNvSpPr/>
              <p:nvPr/>
            </p:nvSpPr>
            <p:spPr>
              <a:xfrm>
                <a:off x="3861100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9592" y="1"/>
                    </a:moveTo>
                    <a:lnTo>
                      <a:pt x="9592" y="5157"/>
                    </a:lnTo>
                    <a:lnTo>
                      <a:pt x="1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45" name="Google Shape;2145;p33"/>
              <p:cNvSpPr/>
              <p:nvPr/>
            </p:nvSpPr>
            <p:spPr>
              <a:xfrm>
                <a:off x="3980650" y="2386175"/>
                <a:ext cx="2405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621" h="7807" fill="none" extrusionOk="0">
                    <a:moveTo>
                      <a:pt x="0" y="5185"/>
                    </a:moveTo>
                    <a:lnTo>
                      <a:pt x="0" y="1"/>
                    </a:lnTo>
                    <a:lnTo>
                      <a:pt x="9621" y="1"/>
                    </a:lnTo>
                    <a:lnTo>
                      <a:pt x="9621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46" name="Google Shape;2146;p33"/>
              <p:cNvSpPr/>
              <p:nvPr/>
            </p:nvSpPr>
            <p:spPr>
              <a:xfrm>
                <a:off x="3858225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0" y="7807"/>
                    </a:moveTo>
                    <a:lnTo>
                      <a:pt x="0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47" name="Google Shape;2147;p33"/>
              <p:cNvSpPr/>
              <p:nvPr/>
            </p:nvSpPr>
            <p:spPr>
              <a:xfrm>
                <a:off x="4329175" y="2452425"/>
                <a:ext cx="239800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2" h="5157" fill="none" extrusionOk="0">
                    <a:moveTo>
                      <a:pt x="0" y="5157"/>
                    </a:moveTo>
                    <a:lnTo>
                      <a:pt x="9592" y="5157"/>
                    </a:lnTo>
                    <a:lnTo>
                      <a:pt x="9592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48" name="Google Shape;2148;p33"/>
              <p:cNvSpPr/>
              <p:nvPr/>
            </p:nvSpPr>
            <p:spPr>
              <a:xfrm>
                <a:off x="4329175" y="2452425"/>
                <a:ext cx="239800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2" h="5157" fill="none" extrusionOk="0">
                    <a:moveTo>
                      <a:pt x="9592" y="1"/>
                    </a:moveTo>
                    <a:lnTo>
                      <a:pt x="9592" y="5157"/>
                    </a:lnTo>
                    <a:lnTo>
                      <a:pt x="0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49" name="Google Shape;2149;p33"/>
              <p:cNvSpPr/>
              <p:nvPr/>
            </p:nvSpPr>
            <p:spPr>
              <a:xfrm>
                <a:off x="4448700" y="2386175"/>
                <a:ext cx="240550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622" h="7807" fill="none" extrusionOk="0">
                    <a:moveTo>
                      <a:pt x="1" y="5185"/>
                    </a:moveTo>
                    <a:lnTo>
                      <a:pt x="1" y="1"/>
                    </a:lnTo>
                    <a:lnTo>
                      <a:pt x="9621" y="1"/>
                    </a:lnTo>
                    <a:lnTo>
                      <a:pt x="9621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50" name="Google Shape;2150;p33"/>
              <p:cNvSpPr/>
              <p:nvPr/>
            </p:nvSpPr>
            <p:spPr>
              <a:xfrm>
                <a:off x="4322675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1" y="7807"/>
                    </a:moveTo>
                    <a:lnTo>
                      <a:pt x="1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51" name="Google Shape;2151;p33"/>
              <p:cNvSpPr/>
              <p:nvPr/>
            </p:nvSpPr>
            <p:spPr>
              <a:xfrm>
                <a:off x="4797225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1" y="5157"/>
                    </a:moveTo>
                    <a:lnTo>
                      <a:pt x="9593" y="5157"/>
                    </a:lnTo>
                    <a:lnTo>
                      <a:pt x="9593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52" name="Google Shape;2152;p33"/>
              <p:cNvSpPr/>
              <p:nvPr/>
            </p:nvSpPr>
            <p:spPr>
              <a:xfrm>
                <a:off x="4797225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9593" y="1"/>
                    </a:moveTo>
                    <a:lnTo>
                      <a:pt x="9593" y="5157"/>
                    </a:lnTo>
                    <a:lnTo>
                      <a:pt x="1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53" name="Google Shape;2153;p33"/>
              <p:cNvSpPr/>
              <p:nvPr/>
            </p:nvSpPr>
            <p:spPr>
              <a:xfrm>
                <a:off x="4916775" y="2386175"/>
                <a:ext cx="2405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621" h="7807" fill="none" extrusionOk="0">
                    <a:moveTo>
                      <a:pt x="0" y="5185"/>
                    </a:moveTo>
                    <a:lnTo>
                      <a:pt x="0" y="1"/>
                    </a:lnTo>
                    <a:lnTo>
                      <a:pt x="9621" y="1"/>
                    </a:lnTo>
                    <a:lnTo>
                      <a:pt x="9621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54" name="Google Shape;2154;p33"/>
              <p:cNvSpPr/>
              <p:nvPr/>
            </p:nvSpPr>
            <p:spPr>
              <a:xfrm>
                <a:off x="4790750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1" y="7807"/>
                    </a:moveTo>
                    <a:lnTo>
                      <a:pt x="1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55" name="Google Shape;2155;p33"/>
              <p:cNvSpPr/>
              <p:nvPr/>
            </p:nvSpPr>
            <p:spPr>
              <a:xfrm>
                <a:off x="5265300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0" y="5157"/>
                    </a:moveTo>
                    <a:lnTo>
                      <a:pt x="9592" y="5157"/>
                    </a:lnTo>
                    <a:lnTo>
                      <a:pt x="9592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56" name="Google Shape;2156;p33"/>
              <p:cNvSpPr/>
              <p:nvPr/>
            </p:nvSpPr>
            <p:spPr>
              <a:xfrm>
                <a:off x="5265300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9592" y="1"/>
                    </a:moveTo>
                    <a:lnTo>
                      <a:pt x="9592" y="5157"/>
                    </a:lnTo>
                    <a:lnTo>
                      <a:pt x="0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57" name="Google Shape;2157;p33"/>
              <p:cNvSpPr/>
              <p:nvPr/>
            </p:nvSpPr>
            <p:spPr>
              <a:xfrm>
                <a:off x="5384825" y="2386175"/>
                <a:ext cx="23767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507" h="7807" fill="none" extrusionOk="0">
                    <a:moveTo>
                      <a:pt x="1" y="5185"/>
                    </a:moveTo>
                    <a:lnTo>
                      <a:pt x="1" y="1"/>
                    </a:lnTo>
                    <a:lnTo>
                      <a:pt x="9506" y="1"/>
                    </a:lnTo>
                    <a:lnTo>
                      <a:pt x="9506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58" name="Google Shape;2158;p33"/>
              <p:cNvSpPr/>
              <p:nvPr/>
            </p:nvSpPr>
            <p:spPr>
              <a:xfrm>
                <a:off x="5258825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0" y="7807"/>
                    </a:moveTo>
                    <a:lnTo>
                      <a:pt x="0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59" name="Google Shape;2159;p33"/>
              <p:cNvSpPr/>
              <p:nvPr/>
            </p:nvSpPr>
            <p:spPr>
              <a:xfrm>
                <a:off x="5733375" y="2452425"/>
                <a:ext cx="2369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477" h="5157" fill="none" extrusionOk="0">
                    <a:moveTo>
                      <a:pt x="0" y="5157"/>
                    </a:moveTo>
                    <a:lnTo>
                      <a:pt x="9477" y="5157"/>
                    </a:lnTo>
                    <a:lnTo>
                      <a:pt x="9477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60" name="Google Shape;2160;p33"/>
              <p:cNvSpPr/>
              <p:nvPr/>
            </p:nvSpPr>
            <p:spPr>
              <a:xfrm>
                <a:off x="5733375" y="2452425"/>
                <a:ext cx="2369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477" h="5157" fill="none" extrusionOk="0">
                    <a:moveTo>
                      <a:pt x="9477" y="1"/>
                    </a:moveTo>
                    <a:lnTo>
                      <a:pt x="9477" y="5157"/>
                    </a:lnTo>
                    <a:lnTo>
                      <a:pt x="0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61" name="Google Shape;2161;p33"/>
              <p:cNvSpPr/>
              <p:nvPr/>
            </p:nvSpPr>
            <p:spPr>
              <a:xfrm>
                <a:off x="5850025" y="2386175"/>
                <a:ext cx="2405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621" h="7807" fill="none" extrusionOk="0">
                    <a:moveTo>
                      <a:pt x="0" y="5185"/>
                    </a:moveTo>
                    <a:lnTo>
                      <a:pt x="0" y="1"/>
                    </a:lnTo>
                    <a:lnTo>
                      <a:pt x="9621" y="1"/>
                    </a:lnTo>
                    <a:lnTo>
                      <a:pt x="9621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62" name="Google Shape;2162;p33"/>
              <p:cNvSpPr/>
              <p:nvPr/>
            </p:nvSpPr>
            <p:spPr>
              <a:xfrm>
                <a:off x="5726875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1" y="7807"/>
                    </a:moveTo>
                    <a:lnTo>
                      <a:pt x="1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63" name="Google Shape;2163;p33"/>
              <p:cNvSpPr/>
              <p:nvPr/>
            </p:nvSpPr>
            <p:spPr>
              <a:xfrm>
                <a:off x="6198550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0" y="5157"/>
                    </a:moveTo>
                    <a:lnTo>
                      <a:pt x="9592" y="5157"/>
                    </a:lnTo>
                    <a:lnTo>
                      <a:pt x="9592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64" name="Google Shape;2164;p33"/>
              <p:cNvSpPr/>
              <p:nvPr/>
            </p:nvSpPr>
            <p:spPr>
              <a:xfrm>
                <a:off x="6198550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9592" y="1"/>
                    </a:moveTo>
                    <a:lnTo>
                      <a:pt x="9592" y="5157"/>
                    </a:lnTo>
                    <a:lnTo>
                      <a:pt x="0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65" name="Google Shape;2165;p33"/>
              <p:cNvSpPr/>
              <p:nvPr/>
            </p:nvSpPr>
            <p:spPr>
              <a:xfrm>
                <a:off x="6318075" y="2386175"/>
                <a:ext cx="240550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622" h="7807" fill="none" extrusionOk="0">
                    <a:moveTo>
                      <a:pt x="1" y="5185"/>
                    </a:moveTo>
                    <a:lnTo>
                      <a:pt x="1" y="1"/>
                    </a:lnTo>
                    <a:lnTo>
                      <a:pt x="9621" y="1"/>
                    </a:lnTo>
                    <a:lnTo>
                      <a:pt x="9621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66" name="Google Shape;2166;p33"/>
              <p:cNvSpPr/>
              <p:nvPr/>
            </p:nvSpPr>
            <p:spPr>
              <a:xfrm>
                <a:off x="6194950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0" y="7807"/>
                    </a:moveTo>
                    <a:lnTo>
                      <a:pt x="0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67" name="Google Shape;2167;p33"/>
              <p:cNvSpPr/>
              <p:nvPr/>
            </p:nvSpPr>
            <p:spPr>
              <a:xfrm>
                <a:off x="1049825" y="2272400"/>
                <a:ext cx="55088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20352" h="1" fill="none" extrusionOk="0">
                    <a:moveTo>
                      <a:pt x="1" y="1"/>
                    </a:moveTo>
                    <a:lnTo>
                      <a:pt x="220351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68" name="Google Shape;2168;p33"/>
              <p:cNvSpPr/>
              <p:nvPr/>
            </p:nvSpPr>
            <p:spPr>
              <a:xfrm>
                <a:off x="1049825" y="2692225"/>
                <a:ext cx="55088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20352" h="1" fill="none" extrusionOk="0">
                    <a:moveTo>
                      <a:pt x="1" y="0"/>
                    </a:moveTo>
                    <a:lnTo>
                      <a:pt x="220351" y="0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169" name="Google Shape;2169;p33"/>
          <p:cNvGrpSpPr/>
          <p:nvPr/>
        </p:nvGrpSpPr>
        <p:grpSpPr>
          <a:xfrm>
            <a:off x="3400800" y="0"/>
            <a:ext cx="2342400" cy="5156703"/>
            <a:chOff x="3400800" y="0"/>
            <a:chExt cx="2342400" cy="5156703"/>
          </a:xfrm>
        </p:grpSpPr>
        <p:sp>
          <p:nvSpPr>
            <p:cNvPr id="2170" name="Google Shape;2170;p33"/>
            <p:cNvSpPr/>
            <p:nvPr/>
          </p:nvSpPr>
          <p:spPr>
            <a:xfrm>
              <a:off x="3400800" y="5037603"/>
              <a:ext cx="2342400" cy="119100"/>
            </a:xfrm>
            <a:prstGeom prst="rect">
              <a:avLst/>
            </a:prstGeom>
            <a:solidFill>
              <a:srgbClr val="D9CE99">
                <a:alpha val="57254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1" name="Google Shape;2171;p33"/>
            <p:cNvSpPr/>
            <p:nvPr/>
          </p:nvSpPr>
          <p:spPr>
            <a:xfrm>
              <a:off x="3400800" y="0"/>
              <a:ext cx="2342400" cy="119100"/>
            </a:xfrm>
            <a:prstGeom prst="rect">
              <a:avLst/>
            </a:prstGeom>
            <a:solidFill>
              <a:srgbClr val="D9CE99">
                <a:alpha val="57254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CUSTOM_4">
    <p:spTree>
      <p:nvGrpSpPr>
        <p:cNvPr id="1" name="Shape 2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3" name="Google Shape;2173;p34"/>
          <p:cNvSpPr txBox="1">
            <a:spLocks noGrp="1"/>
          </p:cNvSpPr>
          <p:nvPr>
            <p:ph type="title"/>
          </p:nvPr>
        </p:nvSpPr>
        <p:spPr>
          <a:xfrm>
            <a:off x="948600" y="1476740"/>
            <a:ext cx="2942700" cy="109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2174" name="Google Shape;2174;p34"/>
          <p:cNvSpPr txBox="1">
            <a:spLocks noGrp="1"/>
          </p:cNvSpPr>
          <p:nvPr>
            <p:ph type="subTitle" idx="1"/>
          </p:nvPr>
        </p:nvSpPr>
        <p:spPr>
          <a:xfrm>
            <a:off x="948600" y="2493415"/>
            <a:ext cx="2942700" cy="112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175" name="Google Shape;2175;p34"/>
          <p:cNvGrpSpPr/>
          <p:nvPr/>
        </p:nvGrpSpPr>
        <p:grpSpPr>
          <a:xfrm>
            <a:off x="112612" y="-1797238"/>
            <a:ext cx="8918641" cy="8737976"/>
            <a:chOff x="112612" y="-1797238"/>
            <a:chExt cx="8918641" cy="8737976"/>
          </a:xfrm>
        </p:grpSpPr>
        <p:grpSp>
          <p:nvGrpSpPr>
            <p:cNvPr id="2176" name="Google Shape;2176;p34"/>
            <p:cNvGrpSpPr/>
            <p:nvPr/>
          </p:nvGrpSpPr>
          <p:grpSpPr>
            <a:xfrm rot="-5400000">
              <a:off x="5586707" y="3496192"/>
              <a:ext cx="6401226" cy="487866"/>
              <a:chOff x="1049825" y="2272400"/>
              <a:chExt cx="5508800" cy="419850"/>
            </a:xfrm>
          </p:grpSpPr>
          <p:sp>
            <p:nvSpPr>
              <p:cNvPr id="2177" name="Google Shape;2177;p34"/>
              <p:cNvSpPr/>
              <p:nvPr/>
            </p:nvSpPr>
            <p:spPr>
              <a:xfrm>
                <a:off x="1055600" y="2452425"/>
                <a:ext cx="2369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477" h="5157" fill="none" extrusionOk="0">
                    <a:moveTo>
                      <a:pt x="0" y="5157"/>
                    </a:moveTo>
                    <a:lnTo>
                      <a:pt x="9477" y="5157"/>
                    </a:lnTo>
                    <a:lnTo>
                      <a:pt x="9477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78" name="Google Shape;2178;p34"/>
              <p:cNvSpPr/>
              <p:nvPr/>
            </p:nvSpPr>
            <p:spPr>
              <a:xfrm>
                <a:off x="1055600" y="2452425"/>
                <a:ext cx="2369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477" h="5157" fill="none" extrusionOk="0">
                    <a:moveTo>
                      <a:pt x="9477" y="1"/>
                    </a:moveTo>
                    <a:lnTo>
                      <a:pt x="9477" y="5157"/>
                    </a:lnTo>
                    <a:lnTo>
                      <a:pt x="0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79" name="Google Shape;2179;p34"/>
              <p:cNvSpPr/>
              <p:nvPr/>
            </p:nvSpPr>
            <p:spPr>
              <a:xfrm>
                <a:off x="1175850" y="2386175"/>
                <a:ext cx="2369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477" h="7807" fill="none" extrusionOk="0">
                    <a:moveTo>
                      <a:pt x="0" y="5185"/>
                    </a:moveTo>
                    <a:lnTo>
                      <a:pt x="0" y="1"/>
                    </a:lnTo>
                    <a:lnTo>
                      <a:pt x="9477" y="1"/>
                    </a:lnTo>
                    <a:lnTo>
                      <a:pt x="9477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80" name="Google Shape;2180;p34"/>
              <p:cNvSpPr/>
              <p:nvPr/>
            </p:nvSpPr>
            <p:spPr>
              <a:xfrm>
                <a:off x="1049825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1" y="7807"/>
                    </a:moveTo>
                    <a:lnTo>
                      <a:pt x="1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81" name="Google Shape;2181;p34"/>
              <p:cNvSpPr/>
              <p:nvPr/>
            </p:nvSpPr>
            <p:spPr>
              <a:xfrm>
                <a:off x="1523650" y="2452425"/>
                <a:ext cx="236950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478" h="5157" fill="none" extrusionOk="0">
                    <a:moveTo>
                      <a:pt x="1" y="5157"/>
                    </a:moveTo>
                    <a:lnTo>
                      <a:pt x="9477" y="5157"/>
                    </a:lnTo>
                    <a:lnTo>
                      <a:pt x="9477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82" name="Google Shape;2182;p34"/>
              <p:cNvSpPr/>
              <p:nvPr/>
            </p:nvSpPr>
            <p:spPr>
              <a:xfrm>
                <a:off x="1523650" y="2452425"/>
                <a:ext cx="236950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478" h="5157" fill="none" extrusionOk="0">
                    <a:moveTo>
                      <a:pt x="9477" y="1"/>
                    </a:moveTo>
                    <a:lnTo>
                      <a:pt x="9477" y="5157"/>
                    </a:lnTo>
                    <a:lnTo>
                      <a:pt x="1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83" name="Google Shape;2183;p34"/>
              <p:cNvSpPr/>
              <p:nvPr/>
            </p:nvSpPr>
            <p:spPr>
              <a:xfrm>
                <a:off x="1640325" y="2386175"/>
                <a:ext cx="2405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621" h="7807" fill="none" extrusionOk="0">
                    <a:moveTo>
                      <a:pt x="0" y="5185"/>
                    </a:moveTo>
                    <a:lnTo>
                      <a:pt x="0" y="1"/>
                    </a:lnTo>
                    <a:lnTo>
                      <a:pt x="9621" y="1"/>
                    </a:lnTo>
                    <a:lnTo>
                      <a:pt x="9621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84" name="Google Shape;2184;p34"/>
              <p:cNvSpPr/>
              <p:nvPr/>
            </p:nvSpPr>
            <p:spPr>
              <a:xfrm>
                <a:off x="1517900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0" y="7807"/>
                    </a:moveTo>
                    <a:lnTo>
                      <a:pt x="0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85" name="Google Shape;2185;p34"/>
              <p:cNvSpPr/>
              <p:nvPr/>
            </p:nvSpPr>
            <p:spPr>
              <a:xfrm>
                <a:off x="1988850" y="2452425"/>
                <a:ext cx="239800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2" h="5157" fill="none" extrusionOk="0">
                    <a:moveTo>
                      <a:pt x="0" y="5157"/>
                    </a:moveTo>
                    <a:lnTo>
                      <a:pt x="9592" y="5157"/>
                    </a:lnTo>
                    <a:lnTo>
                      <a:pt x="9592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86" name="Google Shape;2186;p34"/>
              <p:cNvSpPr/>
              <p:nvPr/>
            </p:nvSpPr>
            <p:spPr>
              <a:xfrm>
                <a:off x="1988850" y="2452425"/>
                <a:ext cx="239800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2" h="5157" fill="none" extrusionOk="0">
                    <a:moveTo>
                      <a:pt x="9592" y="1"/>
                    </a:moveTo>
                    <a:lnTo>
                      <a:pt x="9592" y="5157"/>
                    </a:lnTo>
                    <a:lnTo>
                      <a:pt x="0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87" name="Google Shape;2187;p34"/>
              <p:cNvSpPr/>
              <p:nvPr/>
            </p:nvSpPr>
            <p:spPr>
              <a:xfrm>
                <a:off x="2108375" y="2386175"/>
                <a:ext cx="240550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622" h="7807" fill="none" extrusionOk="0">
                    <a:moveTo>
                      <a:pt x="1" y="5185"/>
                    </a:moveTo>
                    <a:lnTo>
                      <a:pt x="1" y="1"/>
                    </a:lnTo>
                    <a:lnTo>
                      <a:pt x="9621" y="1"/>
                    </a:lnTo>
                    <a:lnTo>
                      <a:pt x="9621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88" name="Google Shape;2188;p34"/>
              <p:cNvSpPr/>
              <p:nvPr/>
            </p:nvSpPr>
            <p:spPr>
              <a:xfrm>
                <a:off x="1985950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1" y="7807"/>
                    </a:moveTo>
                    <a:lnTo>
                      <a:pt x="1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89" name="Google Shape;2189;p34"/>
              <p:cNvSpPr/>
              <p:nvPr/>
            </p:nvSpPr>
            <p:spPr>
              <a:xfrm>
                <a:off x="2456900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1" y="5157"/>
                    </a:moveTo>
                    <a:lnTo>
                      <a:pt x="9593" y="5157"/>
                    </a:lnTo>
                    <a:lnTo>
                      <a:pt x="9593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90" name="Google Shape;2190;p34"/>
              <p:cNvSpPr/>
              <p:nvPr/>
            </p:nvSpPr>
            <p:spPr>
              <a:xfrm>
                <a:off x="2456900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9593" y="1"/>
                    </a:moveTo>
                    <a:lnTo>
                      <a:pt x="9593" y="5157"/>
                    </a:lnTo>
                    <a:lnTo>
                      <a:pt x="1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91" name="Google Shape;2191;p34"/>
              <p:cNvSpPr/>
              <p:nvPr/>
            </p:nvSpPr>
            <p:spPr>
              <a:xfrm>
                <a:off x="2576450" y="2386175"/>
                <a:ext cx="2405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621" h="7807" fill="none" extrusionOk="0">
                    <a:moveTo>
                      <a:pt x="0" y="5185"/>
                    </a:moveTo>
                    <a:lnTo>
                      <a:pt x="0" y="1"/>
                    </a:lnTo>
                    <a:lnTo>
                      <a:pt x="9621" y="1"/>
                    </a:lnTo>
                    <a:lnTo>
                      <a:pt x="9621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92" name="Google Shape;2192;p34"/>
              <p:cNvSpPr/>
              <p:nvPr/>
            </p:nvSpPr>
            <p:spPr>
              <a:xfrm>
                <a:off x="2454025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1" y="7807"/>
                    </a:moveTo>
                    <a:lnTo>
                      <a:pt x="1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93" name="Google Shape;2193;p34"/>
              <p:cNvSpPr/>
              <p:nvPr/>
            </p:nvSpPr>
            <p:spPr>
              <a:xfrm>
                <a:off x="2924975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0" y="5157"/>
                    </a:moveTo>
                    <a:lnTo>
                      <a:pt x="9592" y="5157"/>
                    </a:lnTo>
                    <a:lnTo>
                      <a:pt x="9592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94" name="Google Shape;2194;p34"/>
              <p:cNvSpPr/>
              <p:nvPr/>
            </p:nvSpPr>
            <p:spPr>
              <a:xfrm>
                <a:off x="2924975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9592" y="1"/>
                    </a:moveTo>
                    <a:lnTo>
                      <a:pt x="9592" y="5157"/>
                    </a:lnTo>
                    <a:lnTo>
                      <a:pt x="0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95" name="Google Shape;2195;p34"/>
              <p:cNvSpPr/>
              <p:nvPr/>
            </p:nvSpPr>
            <p:spPr>
              <a:xfrm>
                <a:off x="3044500" y="2386175"/>
                <a:ext cx="240550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622" h="7807" fill="none" extrusionOk="0">
                    <a:moveTo>
                      <a:pt x="1" y="5185"/>
                    </a:moveTo>
                    <a:lnTo>
                      <a:pt x="1" y="1"/>
                    </a:lnTo>
                    <a:lnTo>
                      <a:pt x="9621" y="1"/>
                    </a:lnTo>
                    <a:lnTo>
                      <a:pt x="9621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96" name="Google Shape;2196;p34"/>
              <p:cNvSpPr/>
              <p:nvPr/>
            </p:nvSpPr>
            <p:spPr>
              <a:xfrm>
                <a:off x="2922100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0" y="7807"/>
                    </a:moveTo>
                    <a:lnTo>
                      <a:pt x="0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97" name="Google Shape;2197;p34"/>
              <p:cNvSpPr/>
              <p:nvPr/>
            </p:nvSpPr>
            <p:spPr>
              <a:xfrm>
                <a:off x="3393025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1" y="5157"/>
                    </a:moveTo>
                    <a:lnTo>
                      <a:pt x="9593" y="5157"/>
                    </a:lnTo>
                    <a:lnTo>
                      <a:pt x="9593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98" name="Google Shape;2198;p34"/>
              <p:cNvSpPr/>
              <p:nvPr/>
            </p:nvSpPr>
            <p:spPr>
              <a:xfrm>
                <a:off x="3393025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9593" y="1"/>
                    </a:moveTo>
                    <a:lnTo>
                      <a:pt x="9593" y="5157"/>
                    </a:lnTo>
                    <a:lnTo>
                      <a:pt x="1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99" name="Google Shape;2199;p34"/>
              <p:cNvSpPr/>
              <p:nvPr/>
            </p:nvSpPr>
            <p:spPr>
              <a:xfrm>
                <a:off x="3512575" y="2386175"/>
                <a:ext cx="2405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621" h="7807" fill="none" extrusionOk="0">
                    <a:moveTo>
                      <a:pt x="0" y="5185"/>
                    </a:moveTo>
                    <a:lnTo>
                      <a:pt x="0" y="1"/>
                    </a:lnTo>
                    <a:lnTo>
                      <a:pt x="9621" y="1"/>
                    </a:lnTo>
                    <a:lnTo>
                      <a:pt x="9621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00" name="Google Shape;2200;p34"/>
              <p:cNvSpPr/>
              <p:nvPr/>
            </p:nvSpPr>
            <p:spPr>
              <a:xfrm>
                <a:off x="3390150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1" y="7807"/>
                    </a:moveTo>
                    <a:lnTo>
                      <a:pt x="1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01" name="Google Shape;2201;p34"/>
              <p:cNvSpPr/>
              <p:nvPr/>
            </p:nvSpPr>
            <p:spPr>
              <a:xfrm>
                <a:off x="3861100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1" y="5157"/>
                    </a:moveTo>
                    <a:lnTo>
                      <a:pt x="9592" y="5157"/>
                    </a:lnTo>
                    <a:lnTo>
                      <a:pt x="9592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02" name="Google Shape;2202;p34"/>
              <p:cNvSpPr/>
              <p:nvPr/>
            </p:nvSpPr>
            <p:spPr>
              <a:xfrm>
                <a:off x="3861100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9592" y="1"/>
                    </a:moveTo>
                    <a:lnTo>
                      <a:pt x="9592" y="5157"/>
                    </a:lnTo>
                    <a:lnTo>
                      <a:pt x="1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03" name="Google Shape;2203;p34"/>
              <p:cNvSpPr/>
              <p:nvPr/>
            </p:nvSpPr>
            <p:spPr>
              <a:xfrm>
                <a:off x="3980650" y="2386175"/>
                <a:ext cx="2405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621" h="7807" fill="none" extrusionOk="0">
                    <a:moveTo>
                      <a:pt x="0" y="5185"/>
                    </a:moveTo>
                    <a:lnTo>
                      <a:pt x="0" y="1"/>
                    </a:lnTo>
                    <a:lnTo>
                      <a:pt x="9621" y="1"/>
                    </a:lnTo>
                    <a:lnTo>
                      <a:pt x="9621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04" name="Google Shape;2204;p34"/>
              <p:cNvSpPr/>
              <p:nvPr/>
            </p:nvSpPr>
            <p:spPr>
              <a:xfrm>
                <a:off x="3858225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0" y="7807"/>
                    </a:moveTo>
                    <a:lnTo>
                      <a:pt x="0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05" name="Google Shape;2205;p34"/>
              <p:cNvSpPr/>
              <p:nvPr/>
            </p:nvSpPr>
            <p:spPr>
              <a:xfrm>
                <a:off x="4329175" y="2452425"/>
                <a:ext cx="239800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2" h="5157" fill="none" extrusionOk="0">
                    <a:moveTo>
                      <a:pt x="0" y="5157"/>
                    </a:moveTo>
                    <a:lnTo>
                      <a:pt x="9592" y="5157"/>
                    </a:lnTo>
                    <a:lnTo>
                      <a:pt x="9592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06" name="Google Shape;2206;p34"/>
              <p:cNvSpPr/>
              <p:nvPr/>
            </p:nvSpPr>
            <p:spPr>
              <a:xfrm>
                <a:off x="4329175" y="2452425"/>
                <a:ext cx="239800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2" h="5157" fill="none" extrusionOk="0">
                    <a:moveTo>
                      <a:pt x="9592" y="1"/>
                    </a:moveTo>
                    <a:lnTo>
                      <a:pt x="9592" y="5157"/>
                    </a:lnTo>
                    <a:lnTo>
                      <a:pt x="0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07" name="Google Shape;2207;p34"/>
              <p:cNvSpPr/>
              <p:nvPr/>
            </p:nvSpPr>
            <p:spPr>
              <a:xfrm>
                <a:off x="4448700" y="2386175"/>
                <a:ext cx="240550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622" h="7807" fill="none" extrusionOk="0">
                    <a:moveTo>
                      <a:pt x="1" y="5185"/>
                    </a:moveTo>
                    <a:lnTo>
                      <a:pt x="1" y="1"/>
                    </a:lnTo>
                    <a:lnTo>
                      <a:pt x="9621" y="1"/>
                    </a:lnTo>
                    <a:lnTo>
                      <a:pt x="9621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08" name="Google Shape;2208;p34"/>
              <p:cNvSpPr/>
              <p:nvPr/>
            </p:nvSpPr>
            <p:spPr>
              <a:xfrm>
                <a:off x="4322675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1" y="7807"/>
                    </a:moveTo>
                    <a:lnTo>
                      <a:pt x="1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09" name="Google Shape;2209;p34"/>
              <p:cNvSpPr/>
              <p:nvPr/>
            </p:nvSpPr>
            <p:spPr>
              <a:xfrm>
                <a:off x="4797225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1" y="5157"/>
                    </a:moveTo>
                    <a:lnTo>
                      <a:pt x="9593" y="5157"/>
                    </a:lnTo>
                    <a:lnTo>
                      <a:pt x="9593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10" name="Google Shape;2210;p34"/>
              <p:cNvSpPr/>
              <p:nvPr/>
            </p:nvSpPr>
            <p:spPr>
              <a:xfrm>
                <a:off x="4797225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9593" y="1"/>
                    </a:moveTo>
                    <a:lnTo>
                      <a:pt x="9593" y="5157"/>
                    </a:lnTo>
                    <a:lnTo>
                      <a:pt x="1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11" name="Google Shape;2211;p34"/>
              <p:cNvSpPr/>
              <p:nvPr/>
            </p:nvSpPr>
            <p:spPr>
              <a:xfrm>
                <a:off x="4916775" y="2386175"/>
                <a:ext cx="2405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621" h="7807" fill="none" extrusionOk="0">
                    <a:moveTo>
                      <a:pt x="0" y="5185"/>
                    </a:moveTo>
                    <a:lnTo>
                      <a:pt x="0" y="1"/>
                    </a:lnTo>
                    <a:lnTo>
                      <a:pt x="9621" y="1"/>
                    </a:lnTo>
                    <a:lnTo>
                      <a:pt x="9621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12" name="Google Shape;2212;p34"/>
              <p:cNvSpPr/>
              <p:nvPr/>
            </p:nvSpPr>
            <p:spPr>
              <a:xfrm>
                <a:off x="4790750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1" y="7807"/>
                    </a:moveTo>
                    <a:lnTo>
                      <a:pt x="1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13" name="Google Shape;2213;p34"/>
              <p:cNvSpPr/>
              <p:nvPr/>
            </p:nvSpPr>
            <p:spPr>
              <a:xfrm>
                <a:off x="5265300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0" y="5157"/>
                    </a:moveTo>
                    <a:lnTo>
                      <a:pt x="9592" y="5157"/>
                    </a:lnTo>
                    <a:lnTo>
                      <a:pt x="9592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14" name="Google Shape;2214;p34"/>
              <p:cNvSpPr/>
              <p:nvPr/>
            </p:nvSpPr>
            <p:spPr>
              <a:xfrm>
                <a:off x="5265300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9592" y="1"/>
                    </a:moveTo>
                    <a:lnTo>
                      <a:pt x="9592" y="5157"/>
                    </a:lnTo>
                    <a:lnTo>
                      <a:pt x="0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15" name="Google Shape;2215;p34"/>
              <p:cNvSpPr/>
              <p:nvPr/>
            </p:nvSpPr>
            <p:spPr>
              <a:xfrm>
                <a:off x="5384825" y="2386175"/>
                <a:ext cx="23767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507" h="7807" fill="none" extrusionOk="0">
                    <a:moveTo>
                      <a:pt x="1" y="5185"/>
                    </a:moveTo>
                    <a:lnTo>
                      <a:pt x="1" y="1"/>
                    </a:lnTo>
                    <a:lnTo>
                      <a:pt x="9506" y="1"/>
                    </a:lnTo>
                    <a:lnTo>
                      <a:pt x="9506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16" name="Google Shape;2216;p34"/>
              <p:cNvSpPr/>
              <p:nvPr/>
            </p:nvSpPr>
            <p:spPr>
              <a:xfrm>
                <a:off x="5258825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0" y="7807"/>
                    </a:moveTo>
                    <a:lnTo>
                      <a:pt x="0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17" name="Google Shape;2217;p34"/>
              <p:cNvSpPr/>
              <p:nvPr/>
            </p:nvSpPr>
            <p:spPr>
              <a:xfrm>
                <a:off x="5733375" y="2452425"/>
                <a:ext cx="2369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477" h="5157" fill="none" extrusionOk="0">
                    <a:moveTo>
                      <a:pt x="0" y="5157"/>
                    </a:moveTo>
                    <a:lnTo>
                      <a:pt x="9477" y="5157"/>
                    </a:lnTo>
                    <a:lnTo>
                      <a:pt x="9477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18" name="Google Shape;2218;p34"/>
              <p:cNvSpPr/>
              <p:nvPr/>
            </p:nvSpPr>
            <p:spPr>
              <a:xfrm>
                <a:off x="5733375" y="2452425"/>
                <a:ext cx="2369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477" h="5157" fill="none" extrusionOk="0">
                    <a:moveTo>
                      <a:pt x="9477" y="1"/>
                    </a:moveTo>
                    <a:lnTo>
                      <a:pt x="9477" y="5157"/>
                    </a:lnTo>
                    <a:lnTo>
                      <a:pt x="0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19" name="Google Shape;2219;p34"/>
              <p:cNvSpPr/>
              <p:nvPr/>
            </p:nvSpPr>
            <p:spPr>
              <a:xfrm>
                <a:off x="5850025" y="2386175"/>
                <a:ext cx="2405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621" h="7807" fill="none" extrusionOk="0">
                    <a:moveTo>
                      <a:pt x="0" y="5185"/>
                    </a:moveTo>
                    <a:lnTo>
                      <a:pt x="0" y="1"/>
                    </a:lnTo>
                    <a:lnTo>
                      <a:pt x="9621" y="1"/>
                    </a:lnTo>
                    <a:lnTo>
                      <a:pt x="9621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20" name="Google Shape;2220;p34"/>
              <p:cNvSpPr/>
              <p:nvPr/>
            </p:nvSpPr>
            <p:spPr>
              <a:xfrm>
                <a:off x="5726875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1" y="7807"/>
                    </a:moveTo>
                    <a:lnTo>
                      <a:pt x="1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21" name="Google Shape;2221;p34"/>
              <p:cNvSpPr/>
              <p:nvPr/>
            </p:nvSpPr>
            <p:spPr>
              <a:xfrm>
                <a:off x="6198550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0" y="5157"/>
                    </a:moveTo>
                    <a:lnTo>
                      <a:pt x="9592" y="5157"/>
                    </a:lnTo>
                    <a:lnTo>
                      <a:pt x="9592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22" name="Google Shape;2222;p34"/>
              <p:cNvSpPr/>
              <p:nvPr/>
            </p:nvSpPr>
            <p:spPr>
              <a:xfrm>
                <a:off x="6198550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9592" y="1"/>
                    </a:moveTo>
                    <a:lnTo>
                      <a:pt x="9592" y="5157"/>
                    </a:lnTo>
                    <a:lnTo>
                      <a:pt x="0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23" name="Google Shape;2223;p34"/>
              <p:cNvSpPr/>
              <p:nvPr/>
            </p:nvSpPr>
            <p:spPr>
              <a:xfrm>
                <a:off x="6318075" y="2386175"/>
                <a:ext cx="240550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622" h="7807" fill="none" extrusionOk="0">
                    <a:moveTo>
                      <a:pt x="1" y="5185"/>
                    </a:moveTo>
                    <a:lnTo>
                      <a:pt x="1" y="1"/>
                    </a:lnTo>
                    <a:lnTo>
                      <a:pt x="9621" y="1"/>
                    </a:lnTo>
                    <a:lnTo>
                      <a:pt x="9621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24" name="Google Shape;2224;p34"/>
              <p:cNvSpPr/>
              <p:nvPr/>
            </p:nvSpPr>
            <p:spPr>
              <a:xfrm>
                <a:off x="6194950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0" y="7807"/>
                    </a:moveTo>
                    <a:lnTo>
                      <a:pt x="0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25" name="Google Shape;2225;p34"/>
              <p:cNvSpPr/>
              <p:nvPr/>
            </p:nvSpPr>
            <p:spPr>
              <a:xfrm>
                <a:off x="1049825" y="2272400"/>
                <a:ext cx="55088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20352" h="1" fill="none" extrusionOk="0">
                    <a:moveTo>
                      <a:pt x="1" y="1"/>
                    </a:moveTo>
                    <a:lnTo>
                      <a:pt x="220351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26" name="Google Shape;2226;p34"/>
              <p:cNvSpPr/>
              <p:nvPr/>
            </p:nvSpPr>
            <p:spPr>
              <a:xfrm>
                <a:off x="1049825" y="2692225"/>
                <a:ext cx="55088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20352" h="1" fill="none" extrusionOk="0">
                    <a:moveTo>
                      <a:pt x="1" y="0"/>
                    </a:moveTo>
                    <a:lnTo>
                      <a:pt x="220351" y="0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227" name="Google Shape;2227;p34"/>
            <p:cNvGrpSpPr/>
            <p:nvPr/>
          </p:nvGrpSpPr>
          <p:grpSpPr>
            <a:xfrm rot="-5400000">
              <a:off x="-2844068" y="1159442"/>
              <a:ext cx="6401226" cy="487866"/>
              <a:chOff x="1049825" y="2272400"/>
              <a:chExt cx="5508800" cy="419850"/>
            </a:xfrm>
          </p:grpSpPr>
          <p:sp>
            <p:nvSpPr>
              <p:cNvPr id="2228" name="Google Shape;2228;p34"/>
              <p:cNvSpPr/>
              <p:nvPr/>
            </p:nvSpPr>
            <p:spPr>
              <a:xfrm>
                <a:off x="1055600" y="2452425"/>
                <a:ext cx="2369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477" h="5157" fill="none" extrusionOk="0">
                    <a:moveTo>
                      <a:pt x="0" y="5157"/>
                    </a:moveTo>
                    <a:lnTo>
                      <a:pt x="9477" y="5157"/>
                    </a:lnTo>
                    <a:lnTo>
                      <a:pt x="9477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29" name="Google Shape;2229;p34"/>
              <p:cNvSpPr/>
              <p:nvPr/>
            </p:nvSpPr>
            <p:spPr>
              <a:xfrm>
                <a:off x="1055600" y="2452425"/>
                <a:ext cx="2369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477" h="5157" fill="none" extrusionOk="0">
                    <a:moveTo>
                      <a:pt x="9477" y="1"/>
                    </a:moveTo>
                    <a:lnTo>
                      <a:pt x="9477" y="5157"/>
                    </a:lnTo>
                    <a:lnTo>
                      <a:pt x="0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30" name="Google Shape;2230;p34"/>
              <p:cNvSpPr/>
              <p:nvPr/>
            </p:nvSpPr>
            <p:spPr>
              <a:xfrm>
                <a:off x="1175850" y="2386175"/>
                <a:ext cx="2369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477" h="7807" fill="none" extrusionOk="0">
                    <a:moveTo>
                      <a:pt x="0" y="5185"/>
                    </a:moveTo>
                    <a:lnTo>
                      <a:pt x="0" y="1"/>
                    </a:lnTo>
                    <a:lnTo>
                      <a:pt x="9477" y="1"/>
                    </a:lnTo>
                    <a:lnTo>
                      <a:pt x="9477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31" name="Google Shape;2231;p34"/>
              <p:cNvSpPr/>
              <p:nvPr/>
            </p:nvSpPr>
            <p:spPr>
              <a:xfrm>
                <a:off x="1049825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1" y="7807"/>
                    </a:moveTo>
                    <a:lnTo>
                      <a:pt x="1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32" name="Google Shape;2232;p34"/>
              <p:cNvSpPr/>
              <p:nvPr/>
            </p:nvSpPr>
            <p:spPr>
              <a:xfrm>
                <a:off x="1523650" y="2452425"/>
                <a:ext cx="236950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478" h="5157" fill="none" extrusionOk="0">
                    <a:moveTo>
                      <a:pt x="1" y="5157"/>
                    </a:moveTo>
                    <a:lnTo>
                      <a:pt x="9477" y="5157"/>
                    </a:lnTo>
                    <a:lnTo>
                      <a:pt x="9477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33" name="Google Shape;2233;p34"/>
              <p:cNvSpPr/>
              <p:nvPr/>
            </p:nvSpPr>
            <p:spPr>
              <a:xfrm>
                <a:off x="1523650" y="2452425"/>
                <a:ext cx="236950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478" h="5157" fill="none" extrusionOk="0">
                    <a:moveTo>
                      <a:pt x="9477" y="1"/>
                    </a:moveTo>
                    <a:lnTo>
                      <a:pt x="9477" y="5157"/>
                    </a:lnTo>
                    <a:lnTo>
                      <a:pt x="1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34" name="Google Shape;2234;p34"/>
              <p:cNvSpPr/>
              <p:nvPr/>
            </p:nvSpPr>
            <p:spPr>
              <a:xfrm>
                <a:off x="1640325" y="2386175"/>
                <a:ext cx="2405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621" h="7807" fill="none" extrusionOk="0">
                    <a:moveTo>
                      <a:pt x="0" y="5185"/>
                    </a:moveTo>
                    <a:lnTo>
                      <a:pt x="0" y="1"/>
                    </a:lnTo>
                    <a:lnTo>
                      <a:pt x="9621" y="1"/>
                    </a:lnTo>
                    <a:lnTo>
                      <a:pt x="9621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35" name="Google Shape;2235;p34"/>
              <p:cNvSpPr/>
              <p:nvPr/>
            </p:nvSpPr>
            <p:spPr>
              <a:xfrm>
                <a:off x="1517900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0" y="7807"/>
                    </a:moveTo>
                    <a:lnTo>
                      <a:pt x="0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36" name="Google Shape;2236;p34"/>
              <p:cNvSpPr/>
              <p:nvPr/>
            </p:nvSpPr>
            <p:spPr>
              <a:xfrm>
                <a:off x="1988850" y="2452425"/>
                <a:ext cx="239800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2" h="5157" fill="none" extrusionOk="0">
                    <a:moveTo>
                      <a:pt x="0" y="5157"/>
                    </a:moveTo>
                    <a:lnTo>
                      <a:pt x="9592" y="5157"/>
                    </a:lnTo>
                    <a:lnTo>
                      <a:pt x="9592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37" name="Google Shape;2237;p34"/>
              <p:cNvSpPr/>
              <p:nvPr/>
            </p:nvSpPr>
            <p:spPr>
              <a:xfrm>
                <a:off x="1988850" y="2452425"/>
                <a:ext cx="239800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2" h="5157" fill="none" extrusionOk="0">
                    <a:moveTo>
                      <a:pt x="9592" y="1"/>
                    </a:moveTo>
                    <a:lnTo>
                      <a:pt x="9592" y="5157"/>
                    </a:lnTo>
                    <a:lnTo>
                      <a:pt x="0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38" name="Google Shape;2238;p34"/>
              <p:cNvSpPr/>
              <p:nvPr/>
            </p:nvSpPr>
            <p:spPr>
              <a:xfrm>
                <a:off x="2108375" y="2386175"/>
                <a:ext cx="240550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622" h="7807" fill="none" extrusionOk="0">
                    <a:moveTo>
                      <a:pt x="1" y="5185"/>
                    </a:moveTo>
                    <a:lnTo>
                      <a:pt x="1" y="1"/>
                    </a:lnTo>
                    <a:lnTo>
                      <a:pt x="9621" y="1"/>
                    </a:lnTo>
                    <a:lnTo>
                      <a:pt x="9621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39" name="Google Shape;2239;p34"/>
              <p:cNvSpPr/>
              <p:nvPr/>
            </p:nvSpPr>
            <p:spPr>
              <a:xfrm>
                <a:off x="1985950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1" y="7807"/>
                    </a:moveTo>
                    <a:lnTo>
                      <a:pt x="1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40" name="Google Shape;2240;p34"/>
              <p:cNvSpPr/>
              <p:nvPr/>
            </p:nvSpPr>
            <p:spPr>
              <a:xfrm>
                <a:off x="2456900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1" y="5157"/>
                    </a:moveTo>
                    <a:lnTo>
                      <a:pt x="9593" y="5157"/>
                    </a:lnTo>
                    <a:lnTo>
                      <a:pt x="9593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41" name="Google Shape;2241;p34"/>
              <p:cNvSpPr/>
              <p:nvPr/>
            </p:nvSpPr>
            <p:spPr>
              <a:xfrm>
                <a:off x="2456900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9593" y="1"/>
                    </a:moveTo>
                    <a:lnTo>
                      <a:pt x="9593" y="5157"/>
                    </a:lnTo>
                    <a:lnTo>
                      <a:pt x="1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42" name="Google Shape;2242;p34"/>
              <p:cNvSpPr/>
              <p:nvPr/>
            </p:nvSpPr>
            <p:spPr>
              <a:xfrm>
                <a:off x="2576450" y="2386175"/>
                <a:ext cx="2405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621" h="7807" fill="none" extrusionOk="0">
                    <a:moveTo>
                      <a:pt x="0" y="5185"/>
                    </a:moveTo>
                    <a:lnTo>
                      <a:pt x="0" y="1"/>
                    </a:lnTo>
                    <a:lnTo>
                      <a:pt x="9621" y="1"/>
                    </a:lnTo>
                    <a:lnTo>
                      <a:pt x="9621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43" name="Google Shape;2243;p34"/>
              <p:cNvSpPr/>
              <p:nvPr/>
            </p:nvSpPr>
            <p:spPr>
              <a:xfrm>
                <a:off x="2454025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1" y="7807"/>
                    </a:moveTo>
                    <a:lnTo>
                      <a:pt x="1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44" name="Google Shape;2244;p34"/>
              <p:cNvSpPr/>
              <p:nvPr/>
            </p:nvSpPr>
            <p:spPr>
              <a:xfrm>
                <a:off x="2924975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0" y="5157"/>
                    </a:moveTo>
                    <a:lnTo>
                      <a:pt x="9592" y="5157"/>
                    </a:lnTo>
                    <a:lnTo>
                      <a:pt x="9592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45" name="Google Shape;2245;p34"/>
              <p:cNvSpPr/>
              <p:nvPr/>
            </p:nvSpPr>
            <p:spPr>
              <a:xfrm>
                <a:off x="2924975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9592" y="1"/>
                    </a:moveTo>
                    <a:lnTo>
                      <a:pt x="9592" y="5157"/>
                    </a:lnTo>
                    <a:lnTo>
                      <a:pt x="0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46" name="Google Shape;2246;p34"/>
              <p:cNvSpPr/>
              <p:nvPr/>
            </p:nvSpPr>
            <p:spPr>
              <a:xfrm>
                <a:off x="3044500" y="2386175"/>
                <a:ext cx="240550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622" h="7807" fill="none" extrusionOk="0">
                    <a:moveTo>
                      <a:pt x="1" y="5185"/>
                    </a:moveTo>
                    <a:lnTo>
                      <a:pt x="1" y="1"/>
                    </a:lnTo>
                    <a:lnTo>
                      <a:pt x="9621" y="1"/>
                    </a:lnTo>
                    <a:lnTo>
                      <a:pt x="9621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47" name="Google Shape;2247;p34"/>
              <p:cNvSpPr/>
              <p:nvPr/>
            </p:nvSpPr>
            <p:spPr>
              <a:xfrm>
                <a:off x="2922100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0" y="7807"/>
                    </a:moveTo>
                    <a:lnTo>
                      <a:pt x="0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48" name="Google Shape;2248;p34"/>
              <p:cNvSpPr/>
              <p:nvPr/>
            </p:nvSpPr>
            <p:spPr>
              <a:xfrm>
                <a:off x="3393025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1" y="5157"/>
                    </a:moveTo>
                    <a:lnTo>
                      <a:pt x="9593" y="5157"/>
                    </a:lnTo>
                    <a:lnTo>
                      <a:pt x="9593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49" name="Google Shape;2249;p34"/>
              <p:cNvSpPr/>
              <p:nvPr/>
            </p:nvSpPr>
            <p:spPr>
              <a:xfrm>
                <a:off x="3393025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9593" y="1"/>
                    </a:moveTo>
                    <a:lnTo>
                      <a:pt x="9593" y="5157"/>
                    </a:lnTo>
                    <a:lnTo>
                      <a:pt x="1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50" name="Google Shape;2250;p34"/>
              <p:cNvSpPr/>
              <p:nvPr/>
            </p:nvSpPr>
            <p:spPr>
              <a:xfrm>
                <a:off x="3512575" y="2386175"/>
                <a:ext cx="2405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621" h="7807" fill="none" extrusionOk="0">
                    <a:moveTo>
                      <a:pt x="0" y="5185"/>
                    </a:moveTo>
                    <a:lnTo>
                      <a:pt x="0" y="1"/>
                    </a:lnTo>
                    <a:lnTo>
                      <a:pt x="9621" y="1"/>
                    </a:lnTo>
                    <a:lnTo>
                      <a:pt x="9621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51" name="Google Shape;2251;p34"/>
              <p:cNvSpPr/>
              <p:nvPr/>
            </p:nvSpPr>
            <p:spPr>
              <a:xfrm>
                <a:off x="3390150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1" y="7807"/>
                    </a:moveTo>
                    <a:lnTo>
                      <a:pt x="1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52" name="Google Shape;2252;p34"/>
              <p:cNvSpPr/>
              <p:nvPr/>
            </p:nvSpPr>
            <p:spPr>
              <a:xfrm>
                <a:off x="3861100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1" y="5157"/>
                    </a:moveTo>
                    <a:lnTo>
                      <a:pt x="9592" y="5157"/>
                    </a:lnTo>
                    <a:lnTo>
                      <a:pt x="9592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53" name="Google Shape;2253;p34"/>
              <p:cNvSpPr/>
              <p:nvPr/>
            </p:nvSpPr>
            <p:spPr>
              <a:xfrm>
                <a:off x="3861100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9592" y="1"/>
                    </a:moveTo>
                    <a:lnTo>
                      <a:pt x="9592" y="5157"/>
                    </a:lnTo>
                    <a:lnTo>
                      <a:pt x="1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54" name="Google Shape;2254;p34"/>
              <p:cNvSpPr/>
              <p:nvPr/>
            </p:nvSpPr>
            <p:spPr>
              <a:xfrm>
                <a:off x="3980650" y="2386175"/>
                <a:ext cx="2405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621" h="7807" fill="none" extrusionOk="0">
                    <a:moveTo>
                      <a:pt x="0" y="5185"/>
                    </a:moveTo>
                    <a:lnTo>
                      <a:pt x="0" y="1"/>
                    </a:lnTo>
                    <a:lnTo>
                      <a:pt x="9621" y="1"/>
                    </a:lnTo>
                    <a:lnTo>
                      <a:pt x="9621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55" name="Google Shape;2255;p34"/>
              <p:cNvSpPr/>
              <p:nvPr/>
            </p:nvSpPr>
            <p:spPr>
              <a:xfrm>
                <a:off x="3858225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0" y="7807"/>
                    </a:moveTo>
                    <a:lnTo>
                      <a:pt x="0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56" name="Google Shape;2256;p34"/>
              <p:cNvSpPr/>
              <p:nvPr/>
            </p:nvSpPr>
            <p:spPr>
              <a:xfrm>
                <a:off x="4329175" y="2452425"/>
                <a:ext cx="239800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2" h="5157" fill="none" extrusionOk="0">
                    <a:moveTo>
                      <a:pt x="0" y="5157"/>
                    </a:moveTo>
                    <a:lnTo>
                      <a:pt x="9592" y="5157"/>
                    </a:lnTo>
                    <a:lnTo>
                      <a:pt x="9592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57" name="Google Shape;2257;p34"/>
              <p:cNvSpPr/>
              <p:nvPr/>
            </p:nvSpPr>
            <p:spPr>
              <a:xfrm>
                <a:off x="4329175" y="2452425"/>
                <a:ext cx="239800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2" h="5157" fill="none" extrusionOk="0">
                    <a:moveTo>
                      <a:pt x="9592" y="1"/>
                    </a:moveTo>
                    <a:lnTo>
                      <a:pt x="9592" y="5157"/>
                    </a:lnTo>
                    <a:lnTo>
                      <a:pt x="0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58" name="Google Shape;2258;p34"/>
              <p:cNvSpPr/>
              <p:nvPr/>
            </p:nvSpPr>
            <p:spPr>
              <a:xfrm>
                <a:off x="4448700" y="2386175"/>
                <a:ext cx="240550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622" h="7807" fill="none" extrusionOk="0">
                    <a:moveTo>
                      <a:pt x="1" y="5185"/>
                    </a:moveTo>
                    <a:lnTo>
                      <a:pt x="1" y="1"/>
                    </a:lnTo>
                    <a:lnTo>
                      <a:pt x="9621" y="1"/>
                    </a:lnTo>
                    <a:lnTo>
                      <a:pt x="9621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59" name="Google Shape;2259;p34"/>
              <p:cNvSpPr/>
              <p:nvPr/>
            </p:nvSpPr>
            <p:spPr>
              <a:xfrm>
                <a:off x="4322675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1" y="7807"/>
                    </a:moveTo>
                    <a:lnTo>
                      <a:pt x="1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60" name="Google Shape;2260;p34"/>
              <p:cNvSpPr/>
              <p:nvPr/>
            </p:nvSpPr>
            <p:spPr>
              <a:xfrm>
                <a:off x="4797225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1" y="5157"/>
                    </a:moveTo>
                    <a:lnTo>
                      <a:pt x="9593" y="5157"/>
                    </a:lnTo>
                    <a:lnTo>
                      <a:pt x="9593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61" name="Google Shape;2261;p34"/>
              <p:cNvSpPr/>
              <p:nvPr/>
            </p:nvSpPr>
            <p:spPr>
              <a:xfrm>
                <a:off x="4797225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9593" y="1"/>
                    </a:moveTo>
                    <a:lnTo>
                      <a:pt x="9593" y="5157"/>
                    </a:lnTo>
                    <a:lnTo>
                      <a:pt x="1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62" name="Google Shape;2262;p34"/>
              <p:cNvSpPr/>
              <p:nvPr/>
            </p:nvSpPr>
            <p:spPr>
              <a:xfrm>
                <a:off x="4916775" y="2386175"/>
                <a:ext cx="2405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621" h="7807" fill="none" extrusionOk="0">
                    <a:moveTo>
                      <a:pt x="0" y="5185"/>
                    </a:moveTo>
                    <a:lnTo>
                      <a:pt x="0" y="1"/>
                    </a:lnTo>
                    <a:lnTo>
                      <a:pt x="9621" y="1"/>
                    </a:lnTo>
                    <a:lnTo>
                      <a:pt x="9621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63" name="Google Shape;2263;p34"/>
              <p:cNvSpPr/>
              <p:nvPr/>
            </p:nvSpPr>
            <p:spPr>
              <a:xfrm>
                <a:off x="4790750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1" y="7807"/>
                    </a:moveTo>
                    <a:lnTo>
                      <a:pt x="1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64" name="Google Shape;2264;p34"/>
              <p:cNvSpPr/>
              <p:nvPr/>
            </p:nvSpPr>
            <p:spPr>
              <a:xfrm>
                <a:off x="5265300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0" y="5157"/>
                    </a:moveTo>
                    <a:lnTo>
                      <a:pt x="9592" y="5157"/>
                    </a:lnTo>
                    <a:lnTo>
                      <a:pt x="9592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65" name="Google Shape;2265;p34"/>
              <p:cNvSpPr/>
              <p:nvPr/>
            </p:nvSpPr>
            <p:spPr>
              <a:xfrm>
                <a:off x="5265300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9592" y="1"/>
                    </a:moveTo>
                    <a:lnTo>
                      <a:pt x="9592" y="5157"/>
                    </a:lnTo>
                    <a:lnTo>
                      <a:pt x="0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66" name="Google Shape;2266;p34"/>
              <p:cNvSpPr/>
              <p:nvPr/>
            </p:nvSpPr>
            <p:spPr>
              <a:xfrm>
                <a:off x="5384825" y="2386175"/>
                <a:ext cx="23767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507" h="7807" fill="none" extrusionOk="0">
                    <a:moveTo>
                      <a:pt x="1" y="5185"/>
                    </a:moveTo>
                    <a:lnTo>
                      <a:pt x="1" y="1"/>
                    </a:lnTo>
                    <a:lnTo>
                      <a:pt x="9506" y="1"/>
                    </a:lnTo>
                    <a:lnTo>
                      <a:pt x="9506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67" name="Google Shape;2267;p34"/>
              <p:cNvSpPr/>
              <p:nvPr/>
            </p:nvSpPr>
            <p:spPr>
              <a:xfrm>
                <a:off x="5258825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0" y="7807"/>
                    </a:moveTo>
                    <a:lnTo>
                      <a:pt x="0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68" name="Google Shape;2268;p34"/>
              <p:cNvSpPr/>
              <p:nvPr/>
            </p:nvSpPr>
            <p:spPr>
              <a:xfrm>
                <a:off x="5733375" y="2452425"/>
                <a:ext cx="2369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477" h="5157" fill="none" extrusionOk="0">
                    <a:moveTo>
                      <a:pt x="0" y="5157"/>
                    </a:moveTo>
                    <a:lnTo>
                      <a:pt x="9477" y="5157"/>
                    </a:lnTo>
                    <a:lnTo>
                      <a:pt x="9477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69" name="Google Shape;2269;p34"/>
              <p:cNvSpPr/>
              <p:nvPr/>
            </p:nvSpPr>
            <p:spPr>
              <a:xfrm>
                <a:off x="5733375" y="2452425"/>
                <a:ext cx="2369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477" h="5157" fill="none" extrusionOk="0">
                    <a:moveTo>
                      <a:pt x="9477" y="1"/>
                    </a:moveTo>
                    <a:lnTo>
                      <a:pt x="9477" y="5157"/>
                    </a:lnTo>
                    <a:lnTo>
                      <a:pt x="0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70" name="Google Shape;2270;p34"/>
              <p:cNvSpPr/>
              <p:nvPr/>
            </p:nvSpPr>
            <p:spPr>
              <a:xfrm>
                <a:off x="5850025" y="2386175"/>
                <a:ext cx="2405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621" h="7807" fill="none" extrusionOk="0">
                    <a:moveTo>
                      <a:pt x="0" y="5185"/>
                    </a:moveTo>
                    <a:lnTo>
                      <a:pt x="0" y="1"/>
                    </a:lnTo>
                    <a:lnTo>
                      <a:pt x="9621" y="1"/>
                    </a:lnTo>
                    <a:lnTo>
                      <a:pt x="9621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71" name="Google Shape;2271;p34"/>
              <p:cNvSpPr/>
              <p:nvPr/>
            </p:nvSpPr>
            <p:spPr>
              <a:xfrm>
                <a:off x="5726875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1" y="7807"/>
                    </a:moveTo>
                    <a:lnTo>
                      <a:pt x="1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72" name="Google Shape;2272;p34"/>
              <p:cNvSpPr/>
              <p:nvPr/>
            </p:nvSpPr>
            <p:spPr>
              <a:xfrm>
                <a:off x="6198550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0" y="5157"/>
                    </a:moveTo>
                    <a:lnTo>
                      <a:pt x="9592" y="5157"/>
                    </a:lnTo>
                    <a:lnTo>
                      <a:pt x="9592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73" name="Google Shape;2273;p34"/>
              <p:cNvSpPr/>
              <p:nvPr/>
            </p:nvSpPr>
            <p:spPr>
              <a:xfrm>
                <a:off x="6198550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9592" y="1"/>
                    </a:moveTo>
                    <a:lnTo>
                      <a:pt x="9592" y="5157"/>
                    </a:lnTo>
                    <a:lnTo>
                      <a:pt x="0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74" name="Google Shape;2274;p34"/>
              <p:cNvSpPr/>
              <p:nvPr/>
            </p:nvSpPr>
            <p:spPr>
              <a:xfrm>
                <a:off x="6318075" y="2386175"/>
                <a:ext cx="240550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622" h="7807" fill="none" extrusionOk="0">
                    <a:moveTo>
                      <a:pt x="1" y="5185"/>
                    </a:moveTo>
                    <a:lnTo>
                      <a:pt x="1" y="1"/>
                    </a:lnTo>
                    <a:lnTo>
                      <a:pt x="9621" y="1"/>
                    </a:lnTo>
                    <a:lnTo>
                      <a:pt x="9621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75" name="Google Shape;2275;p34"/>
              <p:cNvSpPr/>
              <p:nvPr/>
            </p:nvSpPr>
            <p:spPr>
              <a:xfrm>
                <a:off x="6194950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0" y="7807"/>
                    </a:moveTo>
                    <a:lnTo>
                      <a:pt x="0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76" name="Google Shape;2276;p34"/>
              <p:cNvSpPr/>
              <p:nvPr/>
            </p:nvSpPr>
            <p:spPr>
              <a:xfrm>
                <a:off x="1049825" y="2272400"/>
                <a:ext cx="55088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20352" h="1" fill="none" extrusionOk="0">
                    <a:moveTo>
                      <a:pt x="1" y="1"/>
                    </a:moveTo>
                    <a:lnTo>
                      <a:pt x="220351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77" name="Google Shape;2277;p34"/>
              <p:cNvSpPr/>
              <p:nvPr/>
            </p:nvSpPr>
            <p:spPr>
              <a:xfrm>
                <a:off x="1049825" y="2692225"/>
                <a:ext cx="55088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20352" h="1" fill="none" extrusionOk="0">
                    <a:moveTo>
                      <a:pt x="1" y="0"/>
                    </a:moveTo>
                    <a:lnTo>
                      <a:pt x="220351" y="0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278" name="Google Shape;2278;p34"/>
          <p:cNvGrpSpPr/>
          <p:nvPr/>
        </p:nvGrpSpPr>
        <p:grpSpPr>
          <a:xfrm>
            <a:off x="3400800" y="0"/>
            <a:ext cx="2342400" cy="5156703"/>
            <a:chOff x="3400800" y="0"/>
            <a:chExt cx="2342400" cy="5156703"/>
          </a:xfrm>
        </p:grpSpPr>
        <p:sp>
          <p:nvSpPr>
            <p:cNvPr id="2279" name="Google Shape;2279;p34"/>
            <p:cNvSpPr/>
            <p:nvPr/>
          </p:nvSpPr>
          <p:spPr>
            <a:xfrm>
              <a:off x="3400800" y="5037603"/>
              <a:ext cx="2342400" cy="119100"/>
            </a:xfrm>
            <a:prstGeom prst="rect">
              <a:avLst/>
            </a:prstGeom>
            <a:solidFill>
              <a:srgbClr val="D9CE99">
                <a:alpha val="57254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0" name="Google Shape;2280;p34"/>
            <p:cNvSpPr/>
            <p:nvPr/>
          </p:nvSpPr>
          <p:spPr>
            <a:xfrm>
              <a:off x="3400800" y="0"/>
              <a:ext cx="2342400" cy="119100"/>
            </a:xfrm>
            <a:prstGeom prst="rect">
              <a:avLst/>
            </a:prstGeom>
            <a:solidFill>
              <a:srgbClr val="D9CE99">
                <a:alpha val="57254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CUSTOM_4_1">
    <p:spTree>
      <p:nvGrpSpPr>
        <p:cNvPr id="1" name="Shape 2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2" name="Google Shape;2282;p35"/>
          <p:cNvSpPr txBox="1">
            <a:spLocks noGrp="1"/>
          </p:cNvSpPr>
          <p:nvPr>
            <p:ph type="title"/>
          </p:nvPr>
        </p:nvSpPr>
        <p:spPr>
          <a:xfrm>
            <a:off x="5343776" y="1476750"/>
            <a:ext cx="2942700" cy="109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2283" name="Google Shape;2283;p35"/>
          <p:cNvSpPr txBox="1">
            <a:spLocks noGrp="1"/>
          </p:cNvSpPr>
          <p:nvPr>
            <p:ph type="subTitle" idx="1"/>
          </p:nvPr>
        </p:nvSpPr>
        <p:spPr>
          <a:xfrm>
            <a:off x="5343915" y="2493425"/>
            <a:ext cx="2942700" cy="112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284" name="Google Shape;2284;p35"/>
          <p:cNvGrpSpPr/>
          <p:nvPr/>
        </p:nvGrpSpPr>
        <p:grpSpPr>
          <a:xfrm>
            <a:off x="112612" y="-1797238"/>
            <a:ext cx="8918641" cy="8737976"/>
            <a:chOff x="112612" y="-1797238"/>
            <a:chExt cx="8918641" cy="8737976"/>
          </a:xfrm>
        </p:grpSpPr>
        <p:grpSp>
          <p:nvGrpSpPr>
            <p:cNvPr id="2285" name="Google Shape;2285;p35"/>
            <p:cNvGrpSpPr/>
            <p:nvPr/>
          </p:nvGrpSpPr>
          <p:grpSpPr>
            <a:xfrm rot="-5400000">
              <a:off x="-2844068" y="3496192"/>
              <a:ext cx="6401226" cy="487866"/>
              <a:chOff x="1049825" y="2272400"/>
              <a:chExt cx="5508800" cy="419850"/>
            </a:xfrm>
          </p:grpSpPr>
          <p:sp>
            <p:nvSpPr>
              <p:cNvPr id="2286" name="Google Shape;2286;p35"/>
              <p:cNvSpPr/>
              <p:nvPr/>
            </p:nvSpPr>
            <p:spPr>
              <a:xfrm>
                <a:off x="1055600" y="2452425"/>
                <a:ext cx="2369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477" h="5157" fill="none" extrusionOk="0">
                    <a:moveTo>
                      <a:pt x="0" y="5157"/>
                    </a:moveTo>
                    <a:lnTo>
                      <a:pt x="9477" y="5157"/>
                    </a:lnTo>
                    <a:lnTo>
                      <a:pt x="9477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87" name="Google Shape;2287;p35"/>
              <p:cNvSpPr/>
              <p:nvPr/>
            </p:nvSpPr>
            <p:spPr>
              <a:xfrm>
                <a:off x="1055600" y="2452425"/>
                <a:ext cx="2369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477" h="5157" fill="none" extrusionOk="0">
                    <a:moveTo>
                      <a:pt x="9477" y="1"/>
                    </a:moveTo>
                    <a:lnTo>
                      <a:pt x="9477" y="5157"/>
                    </a:lnTo>
                    <a:lnTo>
                      <a:pt x="0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88" name="Google Shape;2288;p35"/>
              <p:cNvSpPr/>
              <p:nvPr/>
            </p:nvSpPr>
            <p:spPr>
              <a:xfrm>
                <a:off x="1175850" y="2386175"/>
                <a:ext cx="2369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477" h="7807" fill="none" extrusionOk="0">
                    <a:moveTo>
                      <a:pt x="0" y="5185"/>
                    </a:moveTo>
                    <a:lnTo>
                      <a:pt x="0" y="1"/>
                    </a:lnTo>
                    <a:lnTo>
                      <a:pt x="9477" y="1"/>
                    </a:lnTo>
                    <a:lnTo>
                      <a:pt x="9477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89" name="Google Shape;2289;p35"/>
              <p:cNvSpPr/>
              <p:nvPr/>
            </p:nvSpPr>
            <p:spPr>
              <a:xfrm>
                <a:off x="1049825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1" y="7807"/>
                    </a:moveTo>
                    <a:lnTo>
                      <a:pt x="1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90" name="Google Shape;2290;p35"/>
              <p:cNvSpPr/>
              <p:nvPr/>
            </p:nvSpPr>
            <p:spPr>
              <a:xfrm>
                <a:off x="1523650" y="2452425"/>
                <a:ext cx="236950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478" h="5157" fill="none" extrusionOk="0">
                    <a:moveTo>
                      <a:pt x="1" y="5157"/>
                    </a:moveTo>
                    <a:lnTo>
                      <a:pt x="9477" y="5157"/>
                    </a:lnTo>
                    <a:lnTo>
                      <a:pt x="9477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91" name="Google Shape;2291;p35"/>
              <p:cNvSpPr/>
              <p:nvPr/>
            </p:nvSpPr>
            <p:spPr>
              <a:xfrm>
                <a:off x="1523650" y="2452425"/>
                <a:ext cx="236950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478" h="5157" fill="none" extrusionOk="0">
                    <a:moveTo>
                      <a:pt x="9477" y="1"/>
                    </a:moveTo>
                    <a:lnTo>
                      <a:pt x="9477" y="5157"/>
                    </a:lnTo>
                    <a:lnTo>
                      <a:pt x="1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92" name="Google Shape;2292;p35"/>
              <p:cNvSpPr/>
              <p:nvPr/>
            </p:nvSpPr>
            <p:spPr>
              <a:xfrm>
                <a:off x="1640325" y="2386175"/>
                <a:ext cx="2405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621" h="7807" fill="none" extrusionOk="0">
                    <a:moveTo>
                      <a:pt x="0" y="5185"/>
                    </a:moveTo>
                    <a:lnTo>
                      <a:pt x="0" y="1"/>
                    </a:lnTo>
                    <a:lnTo>
                      <a:pt x="9621" y="1"/>
                    </a:lnTo>
                    <a:lnTo>
                      <a:pt x="9621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93" name="Google Shape;2293;p35"/>
              <p:cNvSpPr/>
              <p:nvPr/>
            </p:nvSpPr>
            <p:spPr>
              <a:xfrm>
                <a:off x="1517900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0" y="7807"/>
                    </a:moveTo>
                    <a:lnTo>
                      <a:pt x="0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94" name="Google Shape;2294;p35"/>
              <p:cNvSpPr/>
              <p:nvPr/>
            </p:nvSpPr>
            <p:spPr>
              <a:xfrm>
                <a:off x="1988850" y="2452425"/>
                <a:ext cx="239800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2" h="5157" fill="none" extrusionOk="0">
                    <a:moveTo>
                      <a:pt x="0" y="5157"/>
                    </a:moveTo>
                    <a:lnTo>
                      <a:pt x="9592" y="5157"/>
                    </a:lnTo>
                    <a:lnTo>
                      <a:pt x="9592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95" name="Google Shape;2295;p35"/>
              <p:cNvSpPr/>
              <p:nvPr/>
            </p:nvSpPr>
            <p:spPr>
              <a:xfrm>
                <a:off x="1988850" y="2452425"/>
                <a:ext cx="239800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2" h="5157" fill="none" extrusionOk="0">
                    <a:moveTo>
                      <a:pt x="9592" y="1"/>
                    </a:moveTo>
                    <a:lnTo>
                      <a:pt x="9592" y="5157"/>
                    </a:lnTo>
                    <a:lnTo>
                      <a:pt x="0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96" name="Google Shape;2296;p35"/>
              <p:cNvSpPr/>
              <p:nvPr/>
            </p:nvSpPr>
            <p:spPr>
              <a:xfrm>
                <a:off x="2108375" y="2386175"/>
                <a:ext cx="240550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622" h="7807" fill="none" extrusionOk="0">
                    <a:moveTo>
                      <a:pt x="1" y="5185"/>
                    </a:moveTo>
                    <a:lnTo>
                      <a:pt x="1" y="1"/>
                    </a:lnTo>
                    <a:lnTo>
                      <a:pt x="9621" y="1"/>
                    </a:lnTo>
                    <a:lnTo>
                      <a:pt x="9621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97" name="Google Shape;2297;p35"/>
              <p:cNvSpPr/>
              <p:nvPr/>
            </p:nvSpPr>
            <p:spPr>
              <a:xfrm>
                <a:off x="1985950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1" y="7807"/>
                    </a:moveTo>
                    <a:lnTo>
                      <a:pt x="1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98" name="Google Shape;2298;p35"/>
              <p:cNvSpPr/>
              <p:nvPr/>
            </p:nvSpPr>
            <p:spPr>
              <a:xfrm>
                <a:off x="2456900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1" y="5157"/>
                    </a:moveTo>
                    <a:lnTo>
                      <a:pt x="9593" y="5157"/>
                    </a:lnTo>
                    <a:lnTo>
                      <a:pt x="9593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99" name="Google Shape;2299;p35"/>
              <p:cNvSpPr/>
              <p:nvPr/>
            </p:nvSpPr>
            <p:spPr>
              <a:xfrm>
                <a:off x="2456900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9593" y="1"/>
                    </a:moveTo>
                    <a:lnTo>
                      <a:pt x="9593" y="5157"/>
                    </a:lnTo>
                    <a:lnTo>
                      <a:pt x="1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00" name="Google Shape;2300;p35"/>
              <p:cNvSpPr/>
              <p:nvPr/>
            </p:nvSpPr>
            <p:spPr>
              <a:xfrm>
                <a:off x="2576450" y="2386175"/>
                <a:ext cx="2405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621" h="7807" fill="none" extrusionOk="0">
                    <a:moveTo>
                      <a:pt x="0" y="5185"/>
                    </a:moveTo>
                    <a:lnTo>
                      <a:pt x="0" y="1"/>
                    </a:lnTo>
                    <a:lnTo>
                      <a:pt x="9621" y="1"/>
                    </a:lnTo>
                    <a:lnTo>
                      <a:pt x="9621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01" name="Google Shape;2301;p35"/>
              <p:cNvSpPr/>
              <p:nvPr/>
            </p:nvSpPr>
            <p:spPr>
              <a:xfrm>
                <a:off x="2454025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1" y="7807"/>
                    </a:moveTo>
                    <a:lnTo>
                      <a:pt x="1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02" name="Google Shape;2302;p35"/>
              <p:cNvSpPr/>
              <p:nvPr/>
            </p:nvSpPr>
            <p:spPr>
              <a:xfrm>
                <a:off x="2924975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0" y="5157"/>
                    </a:moveTo>
                    <a:lnTo>
                      <a:pt x="9592" y="5157"/>
                    </a:lnTo>
                    <a:lnTo>
                      <a:pt x="9592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03" name="Google Shape;2303;p35"/>
              <p:cNvSpPr/>
              <p:nvPr/>
            </p:nvSpPr>
            <p:spPr>
              <a:xfrm>
                <a:off x="2924975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9592" y="1"/>
                    </a:moveTo>
                    <a:lnTo>
                      <a:pt x="9592" y="5157"/>
                    </a:lnTo>
                    <a:lnTo>
                      <a:pt x="0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04" name="Google Shape;2304;p35"/>
              <p:cNvSpPr/>
              <p:nvPr/>
            </p:nvSpPr>
            <p:spPr>
              <a:xfrm>
                <a:off x="3044500" y="2386175"/>
                <a:ext cx="240550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622" h="7807" fill="none" extrusionOk="0">
                    <a:moveTo>
                      <a:pt x="1" y="5185"/>
                    </a:moveTo>
                    <a:lnTo>
                      <a:pt x="1" y="1"/>
                    </a:lnTo>
                    <a:lnTo>
                      <a:pt x="9621" y="1"/>
                    </a:lnTo>
                    <a:lnTo>
                      <a:pt x="9621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05" name="Google Shape;2305;p35"/>
              <p:cNvSpPr/>
              <p:nvPr/>
            </p:nvSpPr>
            <p:spPr>
              <a:xfrm>
                <a:off x="2922100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0" y="7807"/>
                    </a:moveTo>
                    <a:lnTo>
                      <a:pt x="0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06" name="Google Shape;2306;p35"/>
              <p:cNvSpPr/>
              <p:nvPr/>
            </p:nvSpPr>
            <p:spPr>
              <a:xfrm>
                <a:off x="3393025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1" y="5157"/>
                    </a:moveTo>
                    <a:lnTo>
                      <a:pt x="9593" y="5157"/>
                    </a:lnTo>
                    <a:lnTo>
                      <a:pt x="9593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07" name="Google Shape;2307;p35"/>
              <p:cNvSpPr/>
              <p:nvPr/>
            </p:nvSpPr>
            <p:spPr>
              <a:xfrm>
                <a:off x="3393025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9593" y="1"/>
                    </a:moveTo>
                    <a:lnTo>
                      <a:pt x="9593" y="5157"/>
                    </a:lnTo>
                    <a:lnTo>
                      <a:pt x="1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08" name="Google Shape;2308;p35"/>
              <p:cNvSpPr/>
              <p:nvPr/>
            </p:nvSpPr>
            <p:spPr>
              <a:xfrm>
                <a:off x="3512575" y="2386175"/>
                <a:ext cx="2405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621" h="7807" fill="none" extrusionOk="0">
                    <a:moveTo>
                      <a:pt x="0" y="5185"/>
                    </a:moveTo>
                    <a:lnTo>
                      <a:pt x="0" y="1"/>
                    </a:lnTo>
                    <a:lnTo>
                      <a:pt x="9621" y="1"/>
                    </a:lnTo>
                    <a:lnTo>
                      <a:pt x="9621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09" name="Google Shape;2309;p35"/>
              <p:cNvSpPr/>
              <p:nvPr/>
            </p:nvSpPr>
            <p:spPr>
              <a:xfrm>
                <a:off x="3390150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1" y="7807"/>
                    </a:moveTo>
                    <a:lnTo>
                      <a:pt x="1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10" name="Google Shape;2310;p35"/>
              <p:cNvSpPr/>
              <p:nvPr/>
            </p:nvSpPr>
            <p:spPr>
              <a:xfrm>
                <a:off x="3861100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1" y="5157"/>
                    </a:moveTo>
                    <a:lnTo>
                      <a:pt x="9592" y="5157"/>
                    </a:lnTo>
                    <a:lnTo>
                      <a:pt x="9592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11" name="Google Shape;2311;p35"/>
              <p:cNvSpPr/>
              <p:nvPr/>
            </p:nvSpPr>
            <p:spPr>
              <a:xfrm>
                <a:off x="3861100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9592" y="1"/>
                    </a:moveTo>
                    <a:lnTo>
                      <a:pt x="9592" y="5157"/>
                    </a:lnTo>
                    <a:lnTo>
                      <a:pt x="1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12" name="Google Shape;2312;p35"/>
              <p:cNvSpPr/>
              <p:nvPr/>
            </p:nvSpPr>
            <p:spPr>
              <a:xfrm>
                <a:off x="3980650" y="2386175"/>
                <a:ext cx="2405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621" h="7807" fill="none" extrusionOk="0">
                    <a:moveTo>
                      <a:pt x="0" y="5185"/>
                    </a:moveTo>
                    <a:lnTo>
                      <a:pt x="0" y="1"/>
                    </a:lnTo>
                    <a:lnTo>
                      <a:pt x="9621" y="1"/>
                    </a:lnTo>
                    <a:lnTo>
                      <a:pt x="9621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13" name="Google Shape;2313;p35"/>
              <p:cNvSpPr/>
              <p:nvPr/>
            </p:nvSpPr>
            <p:spPr>
              <a:xfrm>
                <a:off x="3858225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0" y="7807"/>
                    </a:moveTo>
                    <a:lnTo>
                      <a:pt x="0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14" name="Google Shape;2314;p35"/>
              <p:cNvSpPr/>
              <p:nvPr/>
            </p:nvSpPr>
            <p:spPr>
              <a:xfrm>
                <a:off x="4329175" y="2452425"/>
                <a:ext cx="239800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2" h="5157" fill="none" extrusionOk="0">
                    <a:moveTo>
                      <a:pt x="0" y="5157"/>
                    </a:moveTo>
                    <a:lnTo>
                      <a:pt x="9592" y="5157"/>
                    </a:lnTo>
                    <a:lnTo>
                      <a:pt x="9592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15" name="Google Shape;2315;p35"/>
              <p:cNvSpPr/>
              <p:nvPr/>
            </p:nvSpPr>
            <p:spPr>
              <a:xfrm>
                <a:off x="4329175" y="2452425"/>
                <a:ext cx="239800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2" h="5157" fill="none" extrusionOk="0">
                    <a:moveTo>
                      <a:pt x="9592" y="1"/>
                    </a:moveTo>
                    <a:lnTo>
                      <a:pt x="9592" y="5157"/>
                    </a:lnTo>
                    <a:lnTo>
                      <a:pt x="0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16" name="Google Shape;2316;p35"/>
              <p:cNvSpPr/>
              <p:nvPr/>
            </p:nvSpPr>
            <p:spPr>
              <a:xfrm>
                <a:off x="4448700" y="2386175"/>
                <a:ext cx="240550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622" h="7807" fill="none" extrusionOk="0">
                    <a:moveTo>
                      <a:pt x="1" y="5185"/>
                    </a:moveTo>
                    <a:lnTo>
                      <a:pt x="1" y="1"/>
                    </a:lnTo>
                    <a:lnTo>
                      <a:pt x="9621" y="1"/>
                    </a:lnTo>
                    <a:lnTo>
                      <a:pt x="9621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17" name="Google Shape;2317;p35"/>
              <p:cNvSpPr/>
              <p:nvPr/>
            </p:nvSpPr>
            <p:spPr>
              <a:xfrm>
                <a:off x="4322675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1" y="7807"/>
                    </a:moveTo>
                    <a:lnTo>
                      <a:pt x="1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18" name="Google Shape;2318;p35"/>
              <p:cNvSpPr/>
              <p:nvPr/>
            </p:nvSpPr>
            <p:spPr>
              <a:xfrm>
                <a:off x="4797225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1" y="5157"/>
                    </a:moveTo>
                    <a:lnTo>
                      <a:pt x="9593" y="5157"/>
                    </a:lnTo>
                    <a:lnTo>
                      <a:pt x="9593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19" name="Google Shape;2319;p35"/>
              <p:cNvSpPr/>
              <p:nvPr/>
            </p:nvSpPr>
            <p:spPr>
              <a:xfrm>
                <a:off x="4797225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9593" y="1"/>
                    </a:moveTo>
                    <a:lnTo>
                      <a:pt x="9593" y="5157"/>
                    </a:lnTo>
                    <a:lnTo>
                      <a:pt x="1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20" name="Google Shape;2320;p35"/>
              <p:cNvSpPr/>
              <p:nvPr/>
            </p:nvSpPr>
            <p:spPr>
              <a:xfrm>
                <a:off x="4916775" y="2386175"/>
                <a:ext cx="2405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621" h="7807" fill="none" extrusionOk="0">
                    <a:moveTo>
                      <a:pt x="0" y="5185"/>
                    </a:moveTo>
                    <a:lnTo>
                      <a:pt x="0" y="1"/>
                    </a:lnTo>
                    <a:lnTo>
                      <a:pt x="9621" y="1"/>
                    </a:lnTo>
                    <a:lnTo>
                      <a:pt x="9621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21" name="Google Shape;2321;p35"/>
              <p:cNvSpPr/>
              <p:nvPr/>
            </p:nvSpPr>
            <p:spPr>
              <a:xfrm>
                <a:off x="4790750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1" y="7807"/>
                    </a:moveTo>
                    <a:lnTo>
                      <a:pt x="1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22" name="Google Shape;2322;p35"/>
              <p:cNvSpPr/>
              <p:nvPr/>
            </p:nvSpPr>
            <p:spPr>
              <a:xfrm>
                <a:off x="5265300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0" y="5157"/>
                    </a:moveTo>
                    <a:lnTo>
                      <a:pt x="9592" y="5157"/>
                    </a:lnTo>
                    <a:lnTo>
                      <a:pt x="9592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23" name="Google Shape;2323;p35"/>
              <p:cNvSpPr/>
              <p:nvPr/>
            </p:nvSpPr>
            <p:spPr>
              <a:xfrm>
                <a:off x="5265300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9592" y="1"/>
                    </a:moveTo>
                    <a:lnTo>
                      <a:pt x="9592" y="5157"/>
                    </a:lnTo>
                    <a:lnTo>
                      <a:pt x="0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24" name="Google Shape;2324;p35"/>
              <p:cNvSpPr/>
              <p:nvPr/>
            </p:nvSpPr>
            <p:spPr>
              <a:xfrm>
                <a:off x="5384825" y="2386175"/>
                <a:ext cx="23767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507" h="7807" fill="none" extrusionOk="0">
                    <a:moveTo>
                      <a:pt x="1" y="5185"/>
                    </a:moveTo>
                    <a:lnTo>
                      <a:pt x="1" y="1"/>
                    </a:lnTo>
                    <a:lnTo>
                      <a:pt x="9506" y="1"/>
                    </a:lnTo>
                    <a:lnTo>
                      <a:pt x="9506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25" name="Google Shape;2325;p35"/>
              <p:cNvSpPr/>
              <p:nvPr/>
            </p:nvSpPr>
            <p:spPr>
              <a:xfrm>
                <a:off x="5258825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0" y="7807"/>
                    </a:moveTo>
                    <a:lnTo>
                      <a:pt x="0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26" name="Google Shape;2326;p35"/>
              <p:cNvSpPr/>
              <p:nvPr/>
            </p:nvSpPr>
            <p:spPr>
              <a:xfrm>
                <a:off x="5733375" y="2452425"/>
                <a:ext cx="2369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477" h="5157" fill="none" extrusionOk="0">
                    <a:moveTo>
                      <a:pt x="0" y="5157"/>
                    </a:moveTo>
                    <a:lnTo>
                      <a:pt x="9477" y="5157"/>
                    </a:lnTo>
                    <a:lnTo>
                      <a:pt x="9477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27" name="Google Shape;2327;p35"/>
              <p:cNvSpPr/>
              <p:nvPr/>
            </p:nvSpPr>
            <p:spPr>
              <a:xfrm>
                <a:off x="5733375" y="2452425"/>
                <a:ext cx="2369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477" h="5157" fill="none" extrusionOk="0">
                    <a:moveTo>
                      <a:pt x="9477" y="1"/>
                    </a:moveTo>
                    <a:lnTo>
                      <a:pt x="9477" y="5157"/>
                    </a:lnTo>
                    <a:lnTo>
                      <a:pt x="0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28" name="Google Shape;2328;p35"/>
              <p:cNvSpPr/>
              <p:nvPr/>
            </p:nvSpPr>
            <p:spPr>
              <a:xfrm>
                <a:off x="5850025" y="2386175"/>
                <a:ext cx="2405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621" h="7807" fill="none" extrusionOk="0">
                    <a:moveTo>
                      <a:pt x="0" y="5185"/>
                    </a:moveTo>
                    <a:lnTo>
                      <a:pt x="0" y="1"/>
                    </a:lnTo>
                    <a:lnTo>
                      <a:pt x="9621" y="1"/>
                    </a:lnTo>
                    <a:lnTo>
                      <a:pt x="9621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29" name="Google Shape;2329;p35"/>
              <p:cNvSpPr/>
              <p:nvPr/>
            </p:nvSpPr>
            <p:spPr>
              <a:xfrm>
                <a:off x="5726875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1" y="7807"/>
                    </a:moveTo>
                    <a:lnTo>
                      <a:pt x="1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30" name="Google Shape;2330;p35"/>
              <p:cNvSpPr/>
              <p:nvPr/>
            </p:nvSpPr>
            <p:spPr>
              <a:xfrm>
                <a:off x="6198550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0" y="5157"/>
                    </a:moveTo>
                    <a:lnTo>
                      <a:pt x="9592" y="5157"/>
                    </a:lnTo>
                    <a:lnTo>
                      <a:pt x="9592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31" name="Google Shape;2331;p35"/>
              <p:cNvSpPr/>
              <p:nvPr/>
            </p:nvSpPr>
            <p:spPr>
              <a:xfrm>
                <a:off x="6198550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9592" y="1"/>
                    </a:moveTo>
                    <a:lnTo>
                      <a:pt x="9592" y="5157"/>
                    </a:lnTo>
                    <a:lnTo>
                      <a:pt x="0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32" name="Google Shape;2332;p35"/>
              <p:cNvSpPr/>
              <p:nvPr/>
            </p:nvSpPr>
            <p:spPr>
              <a:xfrm>
                <a:off x="6318075" y="2386175"/>
                <a:ext cx="240550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622" h="7807" fill="none" extrusionOk="0">
                    <a:moveTo>
                      <a:pt x="1" y="5185"/>
                    </a:moveTo>
                    <a:lnTo>
                      <a:pt x="1" y="1"/>
                    </a:lnTo>
                    <a:lnTo>
                      <a:pt x="9621" y="1"/>
                    </a:lnTo>
                    <a:lnTo>
                      <a:pt x="9621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33" name="Google Shape;2333;p35"/>
              <p:cNvSpPr/>
              <p:nvPr/>
            </p:nvSpPr>
            <p:spPr>
              <a:xfrm>
                <a:off x="6194950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0" y="7807"/>
                    </a:moveTo>
                    <a:lnTo>
                      <a:pt x="0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34" name="Google Shape;2334;p35"/>
              <p:cNvSpPr/>
              <p:nvPr/>
            </p:nvSpPr>
            <p:spPr>
              <a:xfrm>
                <a:off x="1049825" y="2272400"/>
                <a:ext cx="55088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20352" h="1" fill="none" extrusionOk="0">
                    <a:moveTo>
                      <a:pt x="1" y="1"/>
                    </a:moveTo>
                    <a:lnTo>
                      <a:pt x="220351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35" name="Google Shape;2335;p35"/>
              <p:cNvSpPr/>
              <p:nvPr/>
            </p:nvSpPr>
            <p:spPr>
              <a:xfrm>
                <a:off x="1049825" y="2692225"/>
                <a:ext cx="55088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20352" h="1" fill="none" extrusionOk="0">
                    <a:moveTo>
                      <a:pt x="1" y="0"/>
                    </a:moveTo>
                    <a:lnTo>
                      <a:pt x="220351" y="0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336" name="Google Shape;2336;p35"/>
            <p:cNvGrpSpPr/>
            <p:nvPr/>
          </p:nvGrpSpPr>
          <p:grpSpPr>
            <a:xfrm rot="-5400000">
              <a:off x="5586707" y="1159442"/>
              <a:ext cx="6401226" cy="487866"/>
              <a:chOff x="1049825" y="2272400"/>
              <a:chExt cx="5508800" cy="419850"/>
            </a:xfrm>
          </p:grpSpPr>
          <p:sp>
            <p:nvSpPr>
              <p:cNvPr id="2337" name="Google Shape;2337;p35"/>
              <p:cNvSpPr/>
              <p:nvPr/>
            </p:nvSpPr>
            <p:spPr>
              <a:xfrm>
                <a:off x="1055600" y="2452425"/>
                <a:ext cx="2369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477" h="5157" fill="none" extrusionOk="0">
                    <a:moveTo>
                      <a:pt x="0" y="5157"/>
                    </a:moveTo>
                    <a:lnTo>
                      <a:pt x="9477" y="5157"/>
                    </a:lnTo>
                    <a:lnTo>
                      <a:pt x="9477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38" name="Google Shape;2338;p35"/>
              <p:cNvSpPr/>
              <p:nvPr/>
            </p:nvSpPr>
            <p:spPr>
              <a:xfrm>
                <a:off x="1055600" y="2452425"/>
                <a:ext cx="2369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477" h="5157" fill="none" extrusionOk="0">
                    <a:moveTo>
                      <a:pt x="9477" y="1"/>
                    </a:moveTo>
                    <a:lnTo>
                      <a:pt x="9477" y="5157"/>
                    </a:lnTo>
                    <a:lnTo>
                      <a:pt x="0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39" name="Google Shape;2339;p35"/>
              <p:cNvSpPr/>
              <p:nvPr/>
            </p:nvSpPr>
            <p:spPr>
              <a:xfrm>
                <a:off x="1175850" y="2386175"/>
                <a:ext cx="2369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477" h="7807" fill="none" extrusionOk="0">
                    <a:moveTo>
                      <a:pt x="0" y="5185"/>
                    </a:moveTo>
                    <a:lnTo>
                      <a:pt x="0" y="1"/>
                    </a:lnTo>
                    <a:lnTo>
                      <a:pt x="9477" y="1"/>
                    </a:lnTo>
                    <a:lnTo>
                      <a:pt x="9477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40" name="Google Shape;2340;p35"/>
              <p:cNvSpPr/>
              <p:nvPr/>
            </p:nvSpPr>
            <p:spPr>
              <a:xfrm>
                <a:off x="1049825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1" y="7807"/>
                    </a:moveTo>
                    <a:lnTo>
                      <a:pt x="1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41" name="Google Shape;2341;p35"/>
              <p:cNvSpPr/>
              <p:nvPr/>
            </p:nvSpPr>
            <p:spPr>
              <a:xfrm>
                <a:off x="1523650" y="2452425"/>
                <a:ext cx="236950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478" h="5157" fill="none" extrusionOk="0">
                    <a:moveTo>
                      <a:pt x="1" y="5157"/>
                    </a:moveTo>
                    <a:lnTo>
                      <a:pt x="9477" y="5157"/>
                    </a:lnTo>
                    <a:lnTo>
                      <a:pt x="9477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42" name="Google Shape;2342;p35"/>
              <p:cNvSpPr/>
              <p:nvPr/>
            </p:nvSpPr>
            <p:spPr>
              <a:xfrm>
                <a:off x="1523650" y="2452425"/>
                <a:ext cx="236950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478" h="5157" fill="none" extrusionOk="0">
                    <a:moveTo>
                      <a:pt x="9477" y="1"/>
                    </a:moveTo>
                    <a:lnTo>
                      <a:pt x="9477" y="5157"/>
                    </a:lnTo>
                    <a:lnTo>
                      <a:pt x="1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43" name="Google Shape;2343;p35"/>
              <p:cNvSpPr/>
              <p:nvPr/>
            </p:nvSpPr>
            <p:spPr>
              <a:xfrm>
                <a:off x="1640325" y="2386175"/>
                <a:ext cx="2405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621" h="7807" fill="none" extrusionOk="0">
                    <a:moveTo>
                      <a:pt x="0" y="5185"/>
                    </a:moveTo>
                    <a:lnTo>
                      <a:pt x="0" y="1"/>
                    </a:lnTo>
                    <a:lnTo>
                      <a:pt x="9621" y="1"/>
                    </a:lnTo>
                    <a:lnTo>
                      <a:pt x="9621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44" name="Google Shape;2344;p35"/>
              <p:cNvSpPr/>
              <p:nvPr/>
            </p:nvSpPr>
            <p:spPr>
              <a:xfrm>
                <a:off x="1517900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0" y="7807"/>
                    </a:moveTo>
                    <a:lnTo>
                      <a:pt x="0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45" name="Google Shape;2345;p35"/>
              <p:cNvSpPr/>
              <p:nvPr/>
            </p:nvSpPr>
            <p:spPr>
              <a:xfrm>
                <a:off x="1988850" y="2452425"/>
                <a:ext cx="239800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2" h="5157" fill="none" extrusionOk="0">
                    <a:moveTo>
                      <a:pt x="0" y="5157"/>
                    </a:moveTo>
                    <a:lnTo>
                      <a:pt x="9592" y="5157"/>
                    </a:lnTo>
                    <a:lnTo>
                      <a:pt x="9592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46" name="Google Shape;2346;p35"/>
              <p:cNvSpPr/>
              <p:nvPr/>
            </p:nvSpPr>
            <p:spPr>
              <a:xfrm>
                <a:off x="1988850" y="2452425"/>
                <a:ext cx="239800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2" h="5157" fill="none" extrusionOk="0">
                    <a:moveTo>
                      <a:pt x="9592" y="1"/>
                    </a:moveTo>
                    <a:lnTo>
                      <a:pt x="9592" y="5157"/>
                    </a:lnTo>
                    <a:lnTo>
                      <a:pt x="0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47" name="Google Shape;2347;p35"/>
              <p:cNvSpPr/>
              <p:nvPr/>
            </p:nvSpPr>
            <p:spPr>
              <a:xfrm>
                <a:off x="2108375" y="2386175"/>
                <a:ext cx="240550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622" h="7807" fill="none" extrusionOk="0">
                    <a:moveTo>
                      <a:pt x="1" y="5185"/>
                    </a:moveTo>
                    <a:lnTo>
                      <a:pt x="1" y="1"/>
                    </a:lnTo>
                    <a:lnTo>
                      <a:pt x="9621" y="1"/>
                    </a:lnTo>
                    <a:lnTo>
                      <a:pt x="9621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48" name="Google Shape;2348;p35"/>
              <p:cNvSpPr/>
              <p:nvPr/>
            </p:nvSpPr>
            <p:spPr>
              <a:xfrm>
                <a:off x="1985950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1" y="7807"/>
                    </a:moveTo>
                    <a:lnTo>
                      <a:pt x="1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49" name="Google Shape;2349;p35"/>
              <p:cNvSpPr/>
              <p:nvPr/>
            </p:nvSpPr>
            <p:spPr>
              <a:xfrm>
                <a:off x="2456900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1" y="5157"/>
                    </a:moveTo>
                    <a:lnTo>
                      <a:pt x="9593" y="5157"/>
                    </a:lnTo>
                    <a:lnTo>
                      <a:pt x="9593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50" name="Google Shape;2350;p35"/>
              <p:cNvSpPr/>
              <p:nvPr/>
            </p:nvSpPr>
            <p:spPr>
              <a:xfrm>
                <a:off x="2456900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9593" y="1"/>
                    </a:moveTo>
                    <a:lnTo>
                      <a:pt x="9593" y="5157"/>
                    </a:lnTo>
                    <a:lnTo>
                      <a:pt x="1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51" name="Google Shape;2351;p35"/>
              <p:cNvSpPr/>
              <p:nvPr/>
            </p:nvSpPr>
            <p:spPr>
              <a:xfrm>
                <a:off x="2576450" y="2386175"/>
                <a:ext cx="2405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621" h="7807" fill="none" extrusionOk="0">
                    <a:moveTo>
                      <a:pt x="0" y="5185"/>
                    </a:moveTo>
                    <a:lnTo>
                      <a:pt x="0" y="1"/>
                    </a:lnTo>
                    <a:lnTo>
                      <a:pt x="9621" y="1"/>
                    </a:lnTo>
                    <a:lnTo>
                      <a:pt x="9621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52" name="Google Shape;2352;p35"/>
              <p:cNvSpPr/>
              <p:nvPr/>
            </p:nvSpPr>
            <p:spPr>
              <a:xfrm>
                <a:off x="2454025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1" y="7807"/>
                    </a:moveTo>
                    <a:lnTo>
                      <a:pt x="1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53" name="Google Shape;2353;p35"/>
              <p:cNvSpPr/>
              <p:nvPr/>
            </p:nvSpPr>
            <p:spPr>
              <a:xfrm>
                <a:off x="2924975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0" y="5157"/>
                    </a:moveTo>
                    <a:lnTo>
                      <a:pt x="9592" y="5157"/>
                    </a:lnTo>
                    <a:lnTo>
                      <a:pt x="9592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54" name="Google Shape;2354;p35"/>
              <p:cNvSpPr/>
              <p:nvPr/>
            </p:nvSpPr>
            <p:spPr>
              <a:xfrm>
                <a:off x="2924975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9592" y="1"/>
                    </a:moveTo>
                    <a:lnTo>
                      <a:pt x="9592" y="5157"/>
                    </a:lnTo>
                    <a:lnTo>
                      <a:pt x="0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55" name="Google Shape;2355;p35"/>
              <p:cNvSpPr/>
              <p:nvPr/>
            </p:nvSpPr>
            <p:spPr>
              <a:xfrm>
                <a:off x="3044500" y="2386175"/>
                <a:ext cx="240550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622" h="7807" fill="none" extrusionOk="0">
                    <a:moveTo>
                      <a:pt x="1" y="5185"/>
                    </a:moveTo>
                    <a:lnTo>
                      <a:pt x="1" y="1"/>
                    </a:lnTo>
                    <a:lnTo>
                      <a:pt x="9621" y="1"/>
                    </a:lnTo>
                    <a:lnTo>
                      <a:pt x="9621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56" name="Google Shape;2356;p35"/>
              <p:cNvSpPr/>
              <p:nvPr/>
            </p:nvSpPr>
            <p:spPr>
              <a:xfrm>
                <a:off x="2922100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0" y="7807"/>
                    </a:moveTo>
                    <a:lnTo>
                      <a:pt x="0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57" name="Google Shape;2357;p35"/>
              <p:cNvSpPr/>
              <p:nvPr/>
            </p:nvSpPr>
            <p:spPr>
              <a:xfrm>
                <a:off x="3393025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1" y="5157"/>
                    </a:moveTo>
                    <a:lnTo>
                      <a:pt x="9593" y="5157"/>
                    </a:lnTo>
                    <a:lnTo>
                      <a:pt x="9593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58" name="Google Shape;2358;p35"/>
              <p:cNvSpPr/>
              <p:nvPr/>
            </p:nvSpPr>
            <p:spPr>
              <a:xfrm>
                <a:off x="3393025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9593" y="1"/>
                    </a:moveTo>
                    <a:lnTo>
                      <a:pt x="9593" y="5157"/>
                    </a:lnTo>
                    <a:lnTo>
                      <a:pt x="1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59" name="Google Shape;2359;p35"/>
              <p:cNvSpPr/>
              <p:nvPr/>
            </p:nvSpPr>
            <p:spPr>
              <a:xfrm>
                <a:off x="3512575" y="2386175"/>
                <a:ext cx="2405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621" h="7807" fill="none" extrusionOk="0">
                    <a:moveTo>
                      <a:pt x="0" y="5185"/>
                    </a:moveTo>
                    <a:lnTo>
                      <a:pt x="0" y="1"/>
                    </a:lnTo>
                    <a:lnTo>
                      <a:pt x="9621" y="1"/>
                    </a:lnTo>
                    <a:lnTo>
                      <a:pt x="9621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60" name="Google Shape;2360;p35"/>
              <p:cNvSpPr/>
              <p:nvPr/>
            </p:nvSpPr>
            <p:spPr>
              <a:xfrm>
                <a:off x="3390150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1" y="7807"/>
                    </a:moveTo>
                    <a:lnTo>
                      <a:pt x="1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61" name="Google Shape;2361;p35"/>
              <p:cNvSpPr/>
              <p:nvPr/>
            </p:nvSpPr>
            <p:spPr>
              <a:xfrm>
                <a:off x="3861100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1" y="5157"/>
                    </a:moveTo>
                    <a:lnTo>
                      <a:pt x="9592" y="5157"/>
                    </a:lnTo>
                    <a:lnTo>
                      <a:pt x="9592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62" name="Google Shape;2362;p35"/>
              <p:cNvSpPr/>
              <p:nvPr/>
            </p:nvSpPr>
            <p:spPr>
              <a:xfrm>
                <a:off x="3861100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9592" y="1"/>
                    </a:moveTo>
                    <a:lnTo>
                      <a:pt x="9592" y="5157"/>
                    </a:lnTo>
                    <a:lnTo>
                      <a:pt x="1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63" name="Google Shape;2363;p35"/>
              <p:cNvSpPr/>
              <p:nvPr/>
            </p:nvSpPr>
            <p:spPr>
              <a:xfrm>
                <a:off x="3980650" y="2386175"/>
                <a:ext cx="2405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621" h="7807" fill="none" extrusionOk="0">
                    <a:moveTo>
                      <a:pt x="0" y="5185"/>
                    </a:moveTo>
                    <a:lnTo>
                      <a:pt x="0" y="1"/>
                    </a:lnTo>
                    <a:lnTo>
                      <a:pt x="9621" y="1"/>
                    </a:lnTo>
                    <a:lnTo>
                      <a:pt x="9621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64" name="Google Shape;2364;p35"/>
              <p:cNvSpPr/>
              <p:nvPr/>
            </p:nvSpPr>
            <p:spPr>
              <a:xfrm>
                <a:off x="3858225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0" y="7807"/>
                    </a:moveTo>
                    <a:lnTo>
                      <a:pt x="0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65" name="Google Shape;2365;p35"/>
              <p:cNvSpPr/>
              <p:nvPr/>
            </p:nvSpPr>
            <p:spPr>
              <a:xfrm>
                <a:off x="4329175" y="2452425"/>
                <a:ext cx="239800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2" h="5157" fill="none" extrusionOk="0">
                    <a:moveTo>
                      <a:pt x="0" y="5157"/>
                    </a:moveTo>
                    <a:lnTo>
                      <a:pt x="9592" y="5157"/>
                    </a:lnTo>
                    <a:lnTo>
                      <a:pt x="9592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66" name="Google Shape;2366;p35"/>
              <p:cNvSpPr/>
              <p:nvPr/>
            </p:nvSpPr>
            <p:spPr>
              <a:xfrm>
                <a:off x="4329175" y="2452425"/>
                <a:ext cx="239800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2" h="5157" fill="none" extrusionOk="0">
                    <a:moveTo>
                      <a:pt x="9592" y="1"/>
                    </a:moveTo>
                    <a:lnTo>
                      <a:pt x="9592" y="5157"/>
                    </a:lnTo>
                    <a:lnTo>
                      <a:pt x="0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67" name="Google Shape;2367;p35"/>
              <p:cNvSpPr/>
              <p:nvPr/>
            </p:nvSpPr>
            <p:spPr>
              <a:xfrm>
                <a:off x="4448700" y="2386175"/>
                <a:ext cx="240550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622" h="7807" fill="none" extrusionOk="0">
                    <a:moveTo>
                      <a:pt x="1" y="5185"/>
                    </a:moveTo>
                    <a:lnTo>
                      <a:pt x="1" y="1"/>
                    </a:lnTo>
                    <a:lnTo>
                      <a:pt x="9621" y="1"/>
                    </a:lnTo>
                    <a:lnTo>
                      <a:pt x="9621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68" name="Google Shape;2368;p35"/>
              <p:cNvSpPr/>
              <p:nvPr/>
            </p:nvSpPr>
            <p:spPr>
              <a:xfrm>
                <a:off x="4322675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1" y="7807"/>
                    </a:moveTo>
                    <a:lnTo>
                      <a:pt x="1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69" name="Google Shape;2369;p35"/>
              <p:cNvSpPr/>
              <p:nvPr/>
            </p:nvSpPr>
            <p:spPr>
              <a:xfrm>
                <a:off x="4797225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1" y="5157"/>
                    </a:moveTo>
                    <a:lnTo>
                      <a:pt x="9593" y="5157"/>
                    </a:lnTo>
                    <a:lnTo>
                      <a:pt x="9593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70" name="Google Shape;2370;p35"/>
              <p:cNvSpPr/>
              <p:nvPr/>
            </p:nvSpPr>
            <p:spPr>
              <a:xfrm>
                <a:off x="4797225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9593" y="1"/>
                    </a:moveTo>
                    <a:lnTo>
                      <a:pt x="9593" y="5157"/>
                    </a:lnTo>
                    <a:lnTo>
                      <a:pt x="1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71" name="Google Shape;2371;p35"/>
              <p:cNvSpPr/>
              <p:nvPr/>
            </p:nvSpPr>
            <p:spPr>
              <a:xfrm>
                <a:off x="4916775" y="2386175"/>
                <a:ext cx="2405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621" h="7807" fill="none" extrusionOk="0">
                    <a:moveTo>
                      <a:pt x="0" y="5185"/>
                    </a:moveTo>
                    <a:lnTo>
                      <a:pt x="0" y="1"/>
                    </a:lnTo>
                    <a:lnTo>
                      <a:pt x="9621" y="1"/>
                    </a:lnTo>
                    <a:lnTo>
                      <a:pt x="9621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72" name="Google Shape;2372;p35"/>
              <p:cNvSpPr/>
              <p:nvPr/>
            </p:nvSpPr>
            <p:spPr>
              <a:xfrm>
                <a:off x="4790750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1" y="7807"/>
                    </a:moveTo>
                    <a:lnTo>
                      <a:pt x="1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73" name="Google Shape;2373;p35"/>
              <p:cNvSpPr/>
              <p:nvPr/>
            </p:nvSpPr>
            <p:spPr>
              <a:xfrm>
                <a:off x="5265300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0" y="5157"/>
                    </a:moveTo>
                    <a:lnTo>
                      <a:pt x="9592" y="5157"/>
                    </a:lnTo>
                    <a:lnTo>
                      <a:pt x="9592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74" name="Google Shape;2374;p35"/>
              <p:cNvSpPr/>
              <p:nvPr/>
            </p:nvSpPr>
            <p:spPr>
              <a:xfrm>
                <a:off x="5265300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9592" y="1"/>
                    </a:moveTo>
                    <a:lnTo>
                      <a:pt x="9592" y="5157"/>
                    </a:lnTo>
                    <a:lnTo>
                      <a:pt x="0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75" name="Google Shape;2375;p35"/>
              <p:cNvSpPr/>
              <p:nvPr/>
            </p:nvSpPr>
            <p:spPr>
              <a:xfrm>
                <a:off x="5384825" y="2386175"/>
                <a:ext cx="23767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507" h="7807" fill="none" extrusionOk="0">
                    <a:moveTo>
                      <a:pt x="1" y="5185"/>
                    </a:moveTo>
                    <a:lnTo>
                      <a:pt x="1" y="1"/>
                    </a:lnTo>
                    <a:lnTo>
                      <a:pt x="9506" y="1"/>
                    </a:lnTo>
                    <a:lnTo>
                      <a:pt x="9506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76" name="Google Shape;2376;p35"/>
              <p:cNvSpPr/>
              <p:nvPr/>
            </p:nvSpPr>
            <p:spPr>
              <a:xfrm>
                <a:off x="5258825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0" y="7807"/>
                    </a:moveTo>
                    <a:lnTo>
                      <a:pt x="0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77" name="Google Shape;2377;p35"/>
              <p:cNvSpPr/>
              <p:nvPr/>
            </p:nvSpPr>
            <p:spPr>
              <a:xfrm>
                <a:off x="5733375" y="2452425"/>
                <a:ext cx="2369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477" h="5157" fill="none" extrusionOk="0">
                    <a:moveTo>
                      <a:pt x="0" y="5157"/>
                    </a:moveTo>
                    <a:lnTo>
                      <a:pt x="9477" y="5157"/>
                    </a:lnTo>
                    <a:lnTo>
                      <a:pt x="9477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78" name="Google Shape;2378;p35"/>
              <p:cNvSpPr/>
              <p:nvPr/>
            </p:nvSpPr>
            <p:spPr>
              <a:xfrm>
                <a:off x="5733375" y="2452425"/>
                <a:ext cx="2369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477" h="5157" fill="none" extrusionOk="0">
                    <a:moveTo>
                      <a:pt x="9477" y="1"/>
                    </a:moveTo>
                    <a:lnTo>
                      <a:pt x="9477" y="5157"/>
                    </a:lnTo>
                    <a:lnTo>
                      <a:pt x="0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79" name="Google Shape;2379;p35"/>
              <p:cNvSpPr/>
              <p:nvPr/>
            </p:nvSpPr>
            <p:spPr>
              <a:xfrm>
                <a:off x="5850025" y="2386175"/>
                <a:ext cx="2405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621" h="7807" fill="none" extrusionOk="0">
                    <a:moveTo>
                      <a:pt x="0" y="5185"/>
                    </a:moveTo>
                    <a:lnTo>
                      <a:pt x="0" y="1"/>
                    </a:lnTo>
                    <a:lnTo>
                      <a:pt x="9621" y="1"/>
                    </a:lnTo>
                    <a:lnTo>
                      <a:pt x="9621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80" name="Google Shape;2380;p35"/>
              <p:cNvSpPr/>
              <p:nvPr/>
            </p:nvSpPr>
            <p:spPr>
              <a:xfrm>
                <a:off x="5726875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1" y="7807"/>
                    </a:moveTo>
                    <a:lnTo>
                      <a:pt x="1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81" name="Google Shape;2381;p35"/>
              <p:cNvSpPr/>
              <p:nvPr/>
            </p:nvSpPr>
            <p:spPr>
              <a:xfrm>
                <a:off x="6198550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0" y="5157"/>
                    </a:moveTo>
                    <a:lnTo>
                      <a:pt x="9592" y="5157"/>
                    </a:lnTo>
                    <a:lnTo>
                      <a:pt x="9592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82" name="Google Shape;2382;p35"/>
              <p:cNvSpPr/>
              <p:nvPr/>
            </p:nvSpPr>
            <p:spPr>
              <a:xfrm>
                <a:off x="6198550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9592" y="1"/>
                    </a:moveTo>
                    <a:lnTo>
                      <a:pt x="9592" y="5157"/>
                    </a:lnTo>
                    <a:lnTo>
                      <a:pt x="0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83" name="Google Shape;2383;p35"/>
              <p:cNvSpPr/>
              <p:nvPr/>
            </p:nvSpPr>
            <p:spPr>
              <a:xfrm>
                <a:off x="6318075" y="2386175"/>
                <a:ext cx="240550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622" h="7807" fill="none" extrusionOk="0">
                    <a:moveTo>
                      <a:pt x="1" y="5185"/>
                    </a:moveTo>
                    <a:lnTo>
                      <a:pt x="1" y="1"/>
                    </a:lnTo>
                    <a:lnTo>
                      <a:pt x="9621" y="1"/>
                    </a:lnTo>
                    <a:lnTo>
                      <a:pt x="9621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84" name="Google Shape;2384;p35"/>
              <p:cNvSpPr/>
              <p:nvPr/>
            </p:nvSpPr>
            <p:spPr>
              <a:xfrm>
                <a:off x="6194950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0" y="7807"/>
                    </a:moveTo>
                    <a:lnTo>
                      <a:pt x="0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85" name="Google Shape;2385;p35"/>
              <p:cNvSpPr/>
              <p:nvPr/>
            </p:nvSpPr>
            <p:spPr>
              <a:xfrm>
                <a:off x="1049825" y="2272400"/>
                <a:ext cx="55088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20352" h="1" fill="none" extrusionOk="0">
                    <a:moveTo>
                      <a:pt x="1" y="1"/>
                    </a:moveTo>
                    <a:lnTo>
                      <a:pt x="220351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86" name="Google Shape;2386;p35"/>
              <p:cNvSpPr/>
              <p:nvPr/>
            </p:nvSpPr>
            <p:spPr>
              <a:xfrm>
                <a:off x="1049825" y="2692225"/>
                <a:ext cx="55088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20352" h="1" fill="none" extrusionOk="0">
                    <a:moveTo>
                      <a:pt x="1" y="0"/>
                    </a:moveTo>
                    <a:lnTo>
                      <a:pt x="220351" y="0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387" name="Google Shape;2387;p35"/>
          <p:cNvGrpSpPr/>
          <p:nvPr/>
        </p:nvGrpSpPr>
        <p:grpSpPr>
          <a:xfrm>
            <a:off x="3400800" y="0"/>
            <a:ext cx="2342400" cy="5156703"/>
            <a:chOff x="3400800" y="0"/>
            <a:chExt cx="2342400" cy="5156703"/>
          </a:xfrm>
        </p:grpSpPr>
        <p:sp>
          <p:nvSpPr>
            <p:cNvPr id="2388" name="Google Shape;2388;p35"/>
            <p:cNvSpPr/>
            <p:nvPr/>
          </p:nvSpPr>
          <p:spPr>
            <a:xfrm>
              <a:off x="3400800" y="5037603"/>
              <a:ext cx="2342400" cy="119100"/>
            </a:xfrm>
            <a:prstGeom prst="rect">
              <a:avLst/>
            </a:prstGeom>
            <a:solidFill>
              <a:srgbClr val="D9CE99">
                <a:alpha val="57254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89" name="Google Shape;2389;p35"/>
            <p:cNvSpPr/>
            <p:nvPr/>
          </p:nvSpPr>
          <p:spPr>
            <a:xfrm>
              <a:off x="3400800" y="0"/>
              <a:ext cx="2342400" cy="119100"/>
            </a:xfrm>
            <a:prstGeom prst="rect">
              <a:avLst/>
            </a:prstGeom>
            <a:solidFill>
              <a:srgbClr val="D9CE99">
                <a:alpha val="57254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CUSTOM_6_1">
    <p:spTree>
      <p:nvGrpSpPr>
        <p:cNvPr id="1" name="Shape 2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1" name="Google Shape;2391;p3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2392" name="Google Shape;2392;p36"/>
          <p:cNvSpPr txBox="1">
            <a:spLocks noGrp="1"/>
          </p:cNvSpPr>
          <p:nvPr>
            <p:ph type="subTitle" idx="1"/>
          </p:nvPr>
        </p:nvSpPr>
        <p:spPr>
          <a:xfrm>
            <a:off x="1839975" y="2734075"/>
            <a:ext cx="62829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93" name="Google Shape;2393;p36"/>
          <p:cNvSpPr txBox="1">
            <a:spLocks noGrp="1"/>
          </p:cNvSpPr>
          <p:nvPr>
            <p:ph type="subTitle" idx="2"/>
          </p:nvPr>
        </p:nvSpPr>
        <p:spPr>
          <a:xfrm>
            <a:off x="1839975" y="3901025"/>
            <a:ext cx="62829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94" name="Google Shape;2394;p36"/>
          <p:cNvSpPr txBox="1">
            <a:spLocks noGrp="1"/>
          </p:cNvSpPr>
          <p:nvPr>
            <p:ph type="subTitle" idx="3"/>
          </p:nvPr>
        </p:nvSpPr>
        <p:spPr>
          <a:xfrm>
            <a:off x="1839975" y="1567125"/>
            <a:ext cx="62829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95" name="Google Shape;2395;p36"/>
          <p:cNvSpPr txBox="1">
            <a:spLocks noGrp="1"/>
          </p:cNvSpPr>
          <p:nvPr>
            <p:ph type="subTitle" idx="4"/>
          </p:nvPr>
        </p:nvSpPr>
        <p:spPr>
          <a:xfrm>
            <a:off x="1839962" y="2418225"/>
            <a:ext cx="6282900" cy="42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inzel"/>
              <a:buNone/>
              <a:defRPr sz="2200">
                <a:solidFill>
                  <a:schemeClr val="dk1"/>
                </a:solidFill>
                <a:latin typeface="Cinzel Medium"/>
                <a:ea typeface="Cinzel Medium"/>
                <a:cs typeface="Cinzel Medium"/>
                <a:sym typeface="Cinzel Medium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inzel"/>
              <a:buNone/>
              <a:defRPr sz="2400">
                <a:latin typeface="Cinzel"/>
                <a:ea typeface="Cinzel"/>
                <a:cs typeface="Cinzel"/>
                <a:sym typeface="Cinzel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inzel"/>
              <a:buNone/>
              <a:defRPr sz="2400">
                <a:latin typeface="Cinzel"/>
                <a:ea typeface="Cinzel"/>
                <a:cs typeface="Cinzel"/>
                <a:sym typeface="Cinzel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inzel"/>
              <a:buNone/>
              <a:defRPr sz="2400">
                <a:latin typeface="Cinzel"/>
                <a:ea typeface="Cinzel"/>
                <a:cs typeface="Cinzel"/>
                <a:sym typeface="Cinzel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inzel"/>
              <a:buNone/>
              <a:defRPr sz="2400">
                <a:latin typeface="Cinzel"/>
                <a:ea typeface="Cinzel"/>
                <a:cs typeface="Cinzel"/>
                <a:sym typeface="Cinzel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inzel"/>
              <a:buNone/>
              <a:defRPr sz="2400">
                <a:latin typeface="Cinzel"/>
                <a:ea typeface="Cinzel"/>
                <a:cs typeface="Cinzel"/>
                <a:sym typeface="Cinzel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inzel"/>
              <a:buNone/>
              <a:defRPr sz="2400">
                <a:latin typeface="Cinzel"/>
                <a:ea typeface="Cinzel"/>
                <a:cs typeface="Cinzel"/>
                <a:sym typeface="Cinzel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inzel"/>
              <a:buNone/>
              <a:defRPr sz="2400">
                <a:latin typeface="Cinzel"/>
                <a:ea typeface="Cinzel"/>
                <a:cs typeface="Cinzel"/>
                <a:sym typeface="Cinzel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inzel"/>
              <a:buNone/>
              <a:defRPr sz="2400">
                <a:latin typeface="Cinzel"/>
                <a:ea typeface="Cinzel"/>
                <a:cs typeface="Cinzel"/>
                <a:sym typeface="Cinzel"/>
              </a:defRPr>
            </a:lvl9pPr>
          </a:lstStyle>
          <a:p>
            <a:endParaRPr/>
          </a:p>
        </p:txBody>
      </p:sp>
      <p:sp>
        <p:nvSpPr>
          <p:cNvPr id="2396" name="Google Shape;2396;p36"/>
          <p:cNvSpPr txBox="1">
            <a:spLocks noGrp="1"/>
          </p:cNvSpPr>
          <p:nvPr>
            <p:ph type="subTitle" idx="5"/>
          </p:nvPr>
        </p:nvSpPr>
        <p:spPr>
          <a:xfrm>
            <a:off x="1839980" y="3585175"/>
            <a:ext cx="6282900" cy="42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inzel"/>
              <a:buNone/>
              <a:defRPr sz="2200">
                <a:solidFill>
                  <a:schemeClr val="dk1"/>
                </a:solidFill>
                <a:latin typeface="Cinzel Medium"/>
                <a:ea typeface="Cinzel Medium"/>
                <a:cs typeface="Cinzel Medium"/>
                <a:sym typeface="Cinzel Medium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inzel"/>
              <a:buNone/>
              <a:defRPr sz="2400">
                <a:latin typeface="Cinzel"/>
                <a:ea typeface="Cinzel"/>
                <a:cs typeface="Cinzel"/>
                <a:sym typeface="Cinzel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inzel"/>
              <a:buNone/>
              <a:defRPr sz="2400">
                <a:latin typeface="Cinzel"/>
                <a:ea typeface="Cinzel"/>
                <a:cs typeface="Cinzel"/>
                <a:sym typeface="Cinzel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inzel"/>
              <a:buNone/>
              <a:defRPr sz="2400">
                <a:latin typeface="Cinzel"/>
                <a:ea typeface="Cinzel"/>
                <a:cs typeface="Cinzel"/>
                <a:sym typeface="Cinzel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inzel"/>
              <a:buNone/>
              <a:defRPr sz="2400">
                <a:latin typeface="Cinzel"/>
                <a:ea typeface="Cinzel"/>
                <a:cs typeface="Cinzel"/>
                <a:sym typeface="Cinzel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inzel"/>
              <a:buNone/>
              <a:defRPr sz="2400">
                <a:latin typeface="Cinzel"/>
                <a:ea typeface="Cinzel"/>
                <a:cs typeface="Cinzel"/>
                <a:sym typeface="Cinzel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inzel"/>
              <a:buNone/>
              <a:defRPr sz="2400">
                <a:latin typeface="Cinzel"/>
                <a:ea typeface="Cinzel"/>
                <a:cs typeface="Cinzel"/>
                <a:sym typeface="Cinzel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inzel"/>
              <a:buNone/>
              <a:defRPr sz="2400">
                <a:latin typeface="Cinzel"/>
                <a:ea typeface="Cinzel"/>
                <a:cs typeface="Cinzel"/>
                <a:sym typeface="Cinzel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inzel"/>
              <a:buNone/>
              <a:defRPr sz="2400">
                <a:latin typeface="Cinzel"/>
                <a:ea typeface="Cinzel"/>
                <a:cs typeface="Cinzel"/>
                <a:sym typeface="Cinzel"/>
              </a:defRPr>
            </a:lvl9pPr>
          </a:lstStyle>
          <a:p>
            <a:endParaRPr/>
          </a:p>
        </p:txBody>
      </p:sp>
      <p:sp>
        <p:nvSpPr>
          <p:cNvPr id="2397" name="Google Shape;2397;p36"/>
          <p:cNvSpPr txBox="1">
            <a:spLocks noGrp="1"/>
          </p:cNvSpPr>
          <p:nvPr>
            <p:ph type="subTitle" idx="6"/>
          </p:nvPr>
        </p:nvSpPr>
        <p:spPr>
          <a:xfrm>
            <a:off x="1839966" y="1251275"/>
            <a:ext cx="6282900" cy="42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inzel"/>
              <a:buNone/>
              <a:defRPr sz="2200">
                <a:solidFill>
                  <a:schemeClr val="dk1"/>
                </a:solidFill>
                <a:latin typeface="Cinzel Medium"/>
                <a:ea typeface="Cinzel Medium"/>
                <a:cs typeface="Cinzel Medium"/>
                <a:sym typeface="Cinzel Medium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inzel"/>
              <a:buNone/>
              <a:defRPr sz="2400">
                <a:latin typeface="Cinzel"/>
                <a:ea typeface="Cinzel"/>
                <a:cs typeface="Cinzel"/>
                <a:sym typeface="Cinzel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inzel"/>
              <a:buNone/>
              <a:defRPr sz="2400">
                <a:latin typeface="Cinzel"/>
                <a:ea typeface="Cinzel"/>
                <a:cs typeface="Cinzel"/>
                <a:sym typeface="Cinzel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inzel"/>
              <a:buNone/>
              <a:defRPr sz="2400">
                <a:latin typeface="Cinzel"/>
                <a:ea typeface="Cinzel"/>
                <a:cs typeface="Cinzel"/>
                <a:sym typeface="Cinzel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inzel"/>
              <a:buNone/>
              <a:defRPr sz="2400">
                <a:latin typeface="Cinzel"/>
                <a:ea typeface="Cinzel"/>
                <a:cs typeface="Cinzel"/>
                <a:sym typeface="Cinzel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inzel"/>
              <a:buNone/>
              <a:defRPr sz="2400">
                <a:latin typeface="Cinzel"/>
                <a:ea typeface="Cinzel"/>
                <a:cs typeface="Cinzel"/>
                <a:sym typeface="Cinzel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inzel"/>
              <a:buNone/>
              <a:defRPr sz="2400">
                <a:latin typeface="Cinzel"/>
                <a:ea typeface="Cinzel"/>
                <a:cs typeface="Cinzel"/>
                <a:sym typeface="Cinzel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inzel"/>
              <a:buNone/>
              <a:defRPr sz="2400">
                <a:latin typeface="Cinzel"/>
                <a:ea typeface="Cinzel"/>
                <a:cs typeface="Cinzel"/>
                <a:sym typeface="Cinzel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inzel"/>
              <a:buNone/>
              <a:defRPr sz="2400">
                <a:latin typeface="Cinzel"/>
                <a:ea typeface="Cinzel"/>
                <a:cs typeface="Cinzel"/>
                <a:sym typeface="Cinzel"/>
              </a:defRPr>
            </a:lvl9pPr>
          </a:lstStyle>
          <a:p>
            <a:endParaRPr/>
          </a:p>
        </p:txBody>
      </p:sp>
      <p:grpSp>
        <p:nvGrpSpPr>
          <p:cNvPr id="2398" name="Google Shape;2398;p36"/>
          <p:cNvGrpSpPr/>
          <p:nvPr/>
        </p:nvGrpSpPr>
        <p:grpSpPr>
          <a:xfrm>
            <a:off x="112612" y="-1797238"/>
            <a:ext cx="8918641" cy="8737976"/>
            <a:chOff x="112612" y="-1797238"/>
            <a:chExt cx="8918641" cy="8737976"/>
          </a:xfrm>
        </p:grpSpPr>
        <p:grpSp>
          <p:nvGrpSpPr>
            <p:cNvPr id="2399" name="Google Shape;2399;p36"/>
            <p:cNvGrpSpPr/>
            <p:nvPr/>
          </p:nvGrpSpPr>
          <p:grpSpPr>
            <a:xfrm rot="-5400000">
              <a:off x="-2844068" y="1159442"/>
              <a:ext cx="6401226" cy="487866"/>
              <a:chOff x="1049825" y="2272400"/>
              <a:chExt cx="5508800" cy="419850"/>
            </a:xfrm>
          </p:grpSpPr>
          <p:sp>
            <p:nvSpPr>
              <p:cNvPr id="2400" name="Google Shape;2400;p36"/>
              <p:cNvSpPr/>
              <p:nvPr/>
            </p:nvSpPr>
            <p:spPr>
              <a:xfrm>
                <a:off x="1055600" y="2452425"/>
                <a:ext cx="2369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477" h="5157" fill="none" extrusionOk="0">
                    <a:moveTo>
                      <a:pt x="0" y="5157"/>
                    </a:moveTo>
                    <a:lnTo>
                      <a:pt x="9477" y="5157"/>
                    </a:lnTo>
                    <a:lnTo>
                      <a:pt x="9477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01" name="Google Shape;2401;p36"/>
              <p:cNvSpPr/>
              <p:nvPr/>
            </p:nvSpPr>
            <p:spPr>
              <a:xfrm>
                <a:off x="1055600" y="2452425"/>
                <a:ext cx="2369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477" h="5157" fill="none" extrusionOk="0">
                    <a:moveTo>
                      <a:pt x="9477" y="1"/>
                    </a:moveTo>
                    <a:lnTo>
                      <a:pt x="9477" y="5157"/>
                    </a:lnTo>
                    <a:lnTo>
                      <a:pt x="0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02" name="Google Shape;2402;p36"/>
              <p:cNvSpPr/>
              <p:nvPr/>
            </p:nvSpPr>
            <p:spPr>
              <a:xfrm>
                <a:off x="1175850" y="2386175"/>
                <a:ext cx="2369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477" h="7807" fill="none" extrusionOk="0">
                    <a:moveTo>
                      <a:pt x="0" y="5185"/>
                    </a:moveTo>
                    <a:lnTo>
                      <a:pt x="0" y="1"/>
                    </a:lnTo>
                    <a:lnTo>
                      <a:pt x="9477" y="1"/>
                    </a:lnTo>
                    <a:lnTo>
                      <a:pt x="9477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03" name="Google Shape;2403;p36"/>
              <p:cNvSpPr/>
              <p:nvPr/>
            </p:nvSpPr>
            <p:spPr>
              <a:xfrm>
                <a:off x="1049825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1" y="7807"/>
                    </a:moveTo>
                    <a:lnTo>
                      <a:pt x="1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04" name="Google Shape;2404;p36"/>
              <p:cNvSpPr/>
              <p:nvPr/>
            </p:nvSpPr>
            <p:spPr>
              <a:xfrm>
                <a:off x="1523650" y="2452425"/>
                <a:ext cx="236950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478" h="5157" fill="none" extrusionOk="0">
                    <a:moveTo>
                      <a:pt x="1" y="5157"/>
                    </a:moveTo>
                    <a:lnTo>
                      <a:pt x="9477" y="5157"/>
                    </a:lnTo>
                    <a:lnTo>
                      <a:pt x="9477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05" name="Google Shape;2405;p36"/>
              <p:cNvSpPr/>
              <p:nvPr/>
            </p:nvSpPr>
            <p:spPr>
              <a:xfrm>
                <a:off x="1523650" y="2452425"/>
                <a:ext cx="236950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478" h="5157" fill="none" extrusionOk="0">
                    <a:moveTo>
                      <a:pt x="9477" y="1"/>
                    </a:moveTo>
                    <a:lnTo>
                      <a:pt x="9477" y="5157"/>
                    </a:lnTo>
                    <a:lnTo>
                      <a:pt x="1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06" name="Google Shape;2406;p36"/>
              <p:cNvSpPr/>
              <p:nvPr/>
            </p:nvSpPr>
            <p:spPr>
              <a:xfrm>
                <a:off x="1640325" y="2386175"/>
                <a:ext cx="2405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621" h="7807" fill="none" extrusionOk="0">
                    <a:moveTo>
                      <a:pt x="0" y="5185"/>
                    </a:moveTo>
                    <a:lnTo>
                      <a:pt x="0" y="1"/>
                    </a:lnTo>
                    <a:lnTo>
                      <a:pt x="9621" y="1"/>
                    </a:lnTo>
                    <a:lnTo>
                      <a:pt x="9621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07" name="Google Shape;2407;p36"/>
              <p:cNvSpPr/>
              <p:nvPr/>
            </p:nvSpPr>
            <p:spPr>
              <a:xfrm>
                <a:off x="1517900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0" y="7807"/>
                    </a:moveTo>
                    <a:lnTo>
                      <a:pt x="0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08" name="Google Shape;2408;p36"/>
              <p:cNvSpPr/>
              <p:nvPr/>
            </p:nvSpPr>
            <p:spPr>
              <a:xfrm>
                <a:off x="1988850" y="2452425"/>
                <a:ext cx="239800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2" h="5157" fill="none" extrusionOk="0">
                    <a:moveTo>
                      <a:pt x="0" y="5157"/>
                    </a:moveTo>
                    <a:lnTo>
                      <a:pt x="9592" y="5157"/>
                    </a:lnTo>
                    <a:lnTo>
                      <a:pt x="9592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09" name="Google Shape;2409;p36"/>
              <p:cNvSpPr/>
              <p:nvPr/>
            </p:nvSpPr>
            <p:spPr>
              <a:xfrm>
                <a:off x="1988850" y="2452425"/>
                <a:ext cx="239800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2" h="5157" fill="none" extrusionOk="0">
                    <a:moveTo>
                      <a:pt x="9592" y="1"/>
                    </a:moveTo>
                    <a:lnTo>
                      <a:pt x="9592" y="5157"/>
                    </a:lnTo>
                    <a:lnTo>
                      <a:pt x="0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10" name="Google Shape;2410;p36"/>
              <p:cNvSpPr/>
              <p:nvPr/>
            </p:nvSpPr>
            <p:spPr>
              <a:xfrm>
                <a:off x="2108375" y="2386175"/>
                <a:ext cx="240550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622" h="7807" fill="none" extrusionOk="0">
                    <a:moveTo>
                      <a:pt x="1" y="5185"/>
                    </a:moveTo>
                    <a:lnTo>
                      <a:pt x="1" y="1"/>
                    </a:lnTo>
                    <a:lnTo>
                      <a:pt x="9621" y="1"/>
                    </a:lnTo>
                    <a:lnTo>
                      <a:pt x="9621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11" name="Google Shape;2411;p36"/>
              <p:cNvSpPr/>
              <p:nvPr/>
            </p:nvSpPr>
            <p:spPr>
              <a:xfrm>
                <a:off x="1985950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1" y="7807"/>
                    </a:moveTo>
                    <a:lnTo>
                      <a:pt x="1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12" name="Google Shape;2412;p36"/>
              <p:cNvSpPr/>
              <p:nvPr/>
            </p:nvSpPr>
            <p:spPr>
              <a:xfrm>
                <a:off x="2456900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1" y="5157"/>
                    </a:moveTo>
                    <a:lnTo>
                      <a:pt x="9593" y="5157"/>
                    </a:lnTo>
                    <a:lnTo>
                      <a:pt x="9593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13" name="Google Shape;2413;p36"/>
              <p:cNvSpPr/>
              <p:nvPr/>
            </p:nvSpPr>
            <p:spPr>
              <a:xfrm>
                <a:off x="2456900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9593" y="1"/>
                    </a:moveTo>
                    <a:lnTo>
                      <a:pt x="9593" y="5157"/>
                    </a:lnTo>
                    <a:lnTo>
                      <a:pt x="1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14" name="Google Shape;2414;p36"/>
              <p:cNvSpPr/>
              <p:nvPr/>
            </p:nvSpPr>
            <p:spPr>
              <a:xfrm>
                <a:off x="2576450" y="2386175"/>
                <a:ext cx="2405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621" h="7807" fill="none" extrusionOk="0">
                    <a:moveTo>
                      <a:pt x="0" y="5185"/>
                    </a:moveTo>
                    <a:lnTo>
                      <a:pt x="0" y="1"/>
                    </a:lnTo>
                    <a:lnTo>
                      <a:pt x="9621" y="1"/>
                    </a:lnTo>
                    <a:lnTo>
                      <a:pt x="9621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15" name="Google Shape;2415;p36"/>
              <p:cNvSpPr/>
              <p:nvPr/>
            </p:nvSpPr>
            <p:spPr>
              <a:xfrm>
                <a:off x="2454025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1" y="7807"/>
                    </a:moveTo>
                    <a:lnTo>
                      <a:pt x="1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16" name="Google Shape;2416;p36"/>
              <p:cNvSpPr/>
              <p:nvPr/>
            </p:nvSpPr>
            <p:spPr>
              <a:xfrm>
                <a:off x="2924975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0" y="5157"/>
                    </a:moveTo>
                    <a:lnTo>
                      <a:pt x="9592" y="5157"/>
                    </a:lnTo>
                    <a:lnTo>
                      <a:pt x="9592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17" name="Google Shape;2417;p36"/>
              <p:cNvSpPr/>
              <p:nvPr/>
            </p:nvSpPr>
            <p:spPr>
              <a:xfrm>
                <a:off x="2924975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9592" y="1"/>
                    </a:moveTo>
                    <a:lnTo>
                      <a:pt x="9592" y="5157"/>
                    </a:lnTo>
                    <a:lnTo>
                      <a:pt x="0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18" name="Google Shape;2418;p36"/>
              <p:cNvSpPr/>
              <p:nvPr/>
            </p:nvSpPr>
            <p:spPr>
              <a:xfrm>
                <a:off x="3044500" y="2386175"/>
                <a:ext cx="240550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622" h="7807" fill="none" extrusionOk="0">
                    <a:moveTo>
                      <a:pt x="1" y="5185"/>
                    </a:moveTo>
                    <a:lnTo>
                      <a:pt x="1" y="1"/>
                    </a:lnTo>
                    <a:lnTo>
                      <a:pt x="9621" y="1"/>
                    </a:lnTo>
                    <a:lnTo>
                      <a:pt x="9621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19" name="Google Shape;2419;p36"/>
              <p:cNvSpPr/>
              <p:nvPr/>
            </p:nvSpPr>
            <p:spPr>
              <a:xfrm>
                <a:off x="2922100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0" y="7807"/>
                    </a:moveTo>
                    <a:lnTo>
                      <a:pt x="0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20" name="Google Shape;2420;p36"/>
              <p:cNvSpPr/>
              <p:nvPr/>
            </p:nvSpPr>
            <p:spPr>
              <a:xfrm>
                <a:off x="3393025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1" y="5157"/>
                    </a:moveTo>
                    <a:lnTo>
                      <a:pt x="9593" y="5157"/>
                    </a:lnTo>
                    <a:lnTo>
                      <a:pt x="9593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21" name="Google Shape;2421;p36"/>
              <p:cNvSpPr/>
              <p:nvPr/>
            </p:nvSpPr>
            <p:spPr>
              <a:xfrm>
                <a:off x="3393025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9593" y="1"/>
                    </a:moveTo>
                    <a:lnTo>
                      <a:pt x="9593" y="5157"/>
                    </a:lnTo>
                    <a:lnTo>
                      <a:pt x="1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22" name="Google Shape;2422;p36"/>
              <p:cNvSpPr/>
              <p:nvPr/>
            </p:nvSpPr>
            <p:spPr>
              <a:xfrm>
                <a:off x="3512575" y="2386175"/>
                <a:ext cx="2405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621" h="7807" fill="none" extrusionOk="0">
                    <a:moveTo>
                      <a:pt x="0" y="5185"/>
                    </a:moveTo>
                    <a:lnTo>
                      <a:pt x="0" y="1"/>
                    </a:lnTo>
                    <a:lnTo>
                      <a:pt x="9621" y="1"/>
                    </a:lnTo>
                    <a:lnTo>
                      <a:pt x="9621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23" name="Google Shape;2423;p36"/>
              <p:cNvSpPr/>
              <p:nvPr/>
            </p:nvSpPr>
            <p:spPr>
              <a:xfrm>
                <a:off x="3390150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1" y="7807"/>
                    </a:moveTo>
                    <a:lnTo>
                      <a:pt x="1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24" name="Google Shape;2424;p36"/>
              <p:cNvSpPr/>
              <p:nvPr/>
            </p:nvSpPr>
            <p:spPr>
              <a:xfrm>
                <a:off x="3861100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1" y="5157"/>
                    </a:moveTo>
                    <a:lnTo>
                      <a:pt x="9592" y="5157"/>
                    </a:lnTo>
                    <a:lnTo>
                      <a:pt x="9592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25" name="Google Shape;2425;p36"/>
              <p:cNvSpPr/>
              <p:nvPr/>
            </p:nvSpPr>
            <p:spPr>
              <a:xfrm>
                <a:off x="3861100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9592" y="1"/>
                    </a:moveTo>
                    <a:lnTo>
                      <a:pt x="9592" y="5157"/>
                    </a:lnTo>
                    <a:lnTo>
                      <a:pt x="1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26" name="Google Shape;2426;p36"/>
              <p:cNvSpPr/>
              <p:nvPr/>
            </p:nvSpPr>
            <p:spPr>
              <a:xfrm>
                <a:off x="3980650" y="2386175"/>
                <a:ext cx="2405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621" h="7807" fill="none" extrusionOk="0">
                    <a:moveTo>
                      <a:pt x="0" y="5185"/>
                    </a:moveTo>
                    <a:lnTo>
                      <a:pt x="0" y="1"/>
                    </a:lnTo>
                    <a:lnTo>
                      <a:pt x="9621" y="1"/>
                    </a:lnTo>
                    <a:lnTo>
                      <a:pt x="9621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27" name="Google Shape;2427;p36"/>
              <p:cNvSpPr/>
              <p:nvPr/>
            </p:nvSpPr>
            <p:spPr>
              <a:xfrm>
                <a:off x="3858225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0" y="7807"/>
                    </a:moveTo>
                    <a:lnTo>
                      <a:pt x="0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28" name="Google Shape;2428;p36"/>
              <p:cNvSpPr/>
              <p:nvPr/>
            </p:nvSpPr>
            <p:spPr>
              <a:xfrm>
                <a:off x="4329175" y="2452425"/>
                <a:ext cx="239800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2" h="5157" fill="none" extrusionOk="0">
                    <a:moveTo>
                      <a:pt x="0" y="5157"/>
                    </a:moveTo>
                    <a:lnTo>
                      <a:pt x="9592" y="5157"/>
                    </a:lnTo>
                    <a:lnTo>
                      <a:pt x="9592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29" name="Google Shape;2429;p36"/>
              <p:cNvSpPr/>
              <p:nvPr/>
            </p:nvSpPr>
            <p:spPr>
              <a:xfrm>
                <a:off x="4329175" y="2452425"/>
                <a:ext cx="239800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2" h="5157" fill="none" extrusionOk="0">
                    <a:moveTo>
                      <a:pt x="9592" y="1"/>
                    </a:moveTo>
                    <a:lnTo>
                      <a:pt x="9592" y="5157"/>
                    </a:lnTo>
                    <a:lnTo>
                      <a:pt x="0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30" name="Google Shape;2430;p36"/>
              <p:cNvSpPr/>
              <p:nvPr/>
            </p:nvSpPr>
            <p:spPr>
              <a:xfrm>
                <a:off x="4448700" y="2386175"/>
                <a:ext cx="240550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622" h="7807" fill="none" extrusionOk="0">
                    <a:moveTo>
                      <a:pt x="1" y="5185"/>
                    </a:moveTo>
                    <a:lnTo>
                      <a:pt x="1" y="1"/>
                    </a:lnTo>
                    <a:lnTo>
                      <a:pt x="9621" y="1"/>
                    </a:lnTo>
                    <a:lnTo>
                      <a:pt x="9621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31" name="Google Shape;2431;p36"/>
              <p:cNvSpPr/>
              <p:nvPr/>
            </p:nvSpPr>
            <p:spPr>
              <a:xfrm>
                <a:off x="4322675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1" y="7807"/>
                    </a:moveTo>
                    <a:lnTo>
                      <a:pt x="1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32" name="Google Shape;2432;p36"/>
              <p:cNvSpPr/>
              <p:nvPr/>
            </p:nvSpPr>
            <p:spPr>
              <a:xfrm>
                <a:off x="4797225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1" y="5157"/>
                    </a:moveTo>
                    <a:lnTo>
                      <a:pt x="9593" y="5157"/>
                    </a:lnTo>
                    <a:lnTo>
                      <a:pt x="9593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33" name="Google Shape;2433;p36"/>
              <p:cNvSpPr/>
              <p:nvPr/>
            </p:nvSpPr>
            <p:spPr>
              <a:xfrm>
                <a:off x="4797225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9593" y="1"/>
                    </a:moveTo>
                    <a:lnTo>
                      <a:pt x="9593" y="5157"/>
                    </a:lnTo>
                    <a:lnTo>
                      <a:pt x="1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34" name="Google Shape;2434;p36"/>
              <p:cNvSpPr/>
              <p:nvPr/>
            </p:nvSpPr>
            <p:spPr>
              <a:xfrm>
                <a:off x="4916775" y="2386175"/>
                <a:ext cx="2405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621" h="7807" fill="none" extrusionOk="0">
                    <a:moveTo>
                      <a:pt x="0" y="5185"/>
                    </a:moveTo>
                    <a:lnTo>
                      <a:pt x="0" y="1"/>
                    </a:lnTo>
                    <a:lnTo>
                      <a:pt x="9621" y="1"/>
                    </a:lnTo>
                    <a:lnTo>
                      <a:pt x="9621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35" name="Google Shape;2435;p36"/>
              <p:cNvSpPr/>
              <p:nvPr/>
            </p:nvSpPr>
            <p:spPr>
              <a:xfrm>
                <a:off x="4790750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1" y="7807"/>
                    </a:moveTo>
                    <a:lnTo>
                      <a:pt x="1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36" name="Google Shape;2436;p36"/>
              <p:cNvSpPr/>
              <p:nvPr/>
            </p:nvSpPr>
            <p:spPr>
              <a:xfrm>
                <a:off x="5265300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0" y="5157"/>
                    </a:moveTo>
                    <a:lnTo>
                      <a:pt x="9592" y="5157"/>
                    </a:lnTo>
                    <a:lnTo>
                      <a:pt x="9592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37" name="Google Shape;2437;p36"/>
              <p:cNvSpPr/>
              <p:nvPr/>
            </p:nvSpPr>
            <p:spPr>
              <a:xfrm>
                <a:off x="5265300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9592" y="1"/>
                    </a:moveTo>
                    <a:lnTo>
                      <a:pt x="9592" y="5157"/>
                    </a:lnTo>
                    <a:lnTo>
                      <a:pt x="0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38" name="Google Shape;2438;p36"/>
              <p:cNvSpPr/>
              <p:nvPr/>
            </p:nvSpPr>
            <p:spPr>
              <a:xfrm>
                <a:off x="5384825" y="2386175"/>
                <a:ext cx="23767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507" h="7807" fill="none" extrusionOk="0">
                    <a:moveTo>
                      <a:pt x="1" y="5185"/>
                    </a:moveTo>
                    <a:lnTo>
                      <a:pt x="1" y="1"/>
                    </a:lnTo>
                    <a:lnTo>
                      <a:pt x="9506" y="1"/>
                    </a:lnTo>
                    <a:lnTo>
                      <a:pt x="9506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39" name="Google Shape;2439;p36"/>
              <p:cNvSpPr/>
              <p:nvPr/>
            </p:nvSpPr>
            <p:spPr>
              <a:xfrm>
                <a:off x="5258825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0" y="7807"/>
                    </a:moveTo>
                    <a:lnTo>
                      <a:pt x="0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40" name="Google Shape;2440;p36"/>
              <p:cNvSpPr/>
              <p:nvPr/>
            </p:nvSpPr>
            <p:spPr>
              <a:xfrm>
                <a:off x="5733375" y="2452425"/>
                <a:ext cx="2369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477" h="5157" fill="none" extrusionOk="0">
                    <a:moveTo>
                      <a:pt x="0" y="5157"/>
                    </a:moveTo>
                    <a:lnTo>
                      <a:pt x="9477" y="5157"/>
                    </a:lnTo>
                    <a:lnTo>
                      <a:pt x="9477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41" name="Google Shape;2441;p36"/>
              <p:cNvSpPr/>
              <p:nvPr/>
            </p:nvSpPr>
            <p:spPr>
              <a:xfrm>
                <a:off x="5733375" y="2452425"/>
                <a:ext cx="2369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477" h="5157" fill="none" extrusionOk="0">
                    <a:moveTo>
                      <a:pt x="9477" y="1"/>
                    </a:moveTo>
                    <a:lnTo>
                      <a:pt x="9477" y="5157"/>
                    </a:lnTo>
                    <a:lnTo>
                      <a:pt x="0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42" name="Google Shape;2442;p36"/>
              <p:cNvSpPr/>
              <p:nvPr/>
            </p:nvSpPr>
            <p:spPr>
              <a:xfrm>
                <a:off x="5850025" y="2386175"/>
                <a:ext cx="2405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621" h="7807" fill="none" extrusionOk="0">
                    <a:moveTo>
                      <a:pt x="0" y="5185"/>
                    </a:moveTo>
                    <a:lnTo>
                      <a:pt x="0" y="1"/>
                    </a:lnTo>
                    <a:lnTo>
                      <a:pt x="9621" y="1"/>
                    </a:lnTo>
                    <a:lnTo>
                      <a:pt x="9621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43" name="Google Shape;2443;p36"/>
              <p:cNvSpPr/>
              <p:nvPr/>
            </p:nvSpPr>
            <p:spPr>
              <a:xfrm>
                <a:off x="5726875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1" y="7807"/>
                    </a:moveTo>
                    <a:lnTo>
                      <a:pt x="1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44" name="Google Shape;2444;p36"/>
              <p:cNvSpPr/>
              <p:nvPr/>
            </p:nvSpPr>
            <p:spPr>
              <a:xfrm>
                <a:off x="6198550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0" y="5157"/>
                    </a:moveTo>
                    <a:lnTo>
                      <a:pt x="9592" y="5157"/>
                    </a:lnTo>
                    <a:lnTo>
                      <a:pt x="9592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45" name="Google Shape;2445;p36"/>
              <p:cNvSpPr/>
              <p:nvPr/>
            </p:nvSpPr>
            <p:spPr>
              <a:xfrm>
                <a:off x="6198550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9592" y="1"/>
                    </a:moveTo>
                    <a:lnTo>
                      <a:pt x="9592" y="5157"/>
                    </a:lnTo>
                    <a:lnTo>
                      <a:pt x="0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46" name="Google Shape;2446;p36"/>
              <p:cNvSpPr/>
              <p:nvPr/>
            </p:nvSpPr>
            <p:spPr>
              <a:xfrm>
                <a:off x="6318075" y="2386175"/>
                <a:ext cx="240550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622" h="7807" fill="none" extrusionOk="0">
                    <a:moveTo>
                      <a:pt x="1" y="5185"/>
                    </a:moveTo>
                    <a:lnTo>
                      <a:pt x="1" y="1"/>
                    </a:lnTo>
                    <a:lnTo>
                      <a:pt x="9621" y="1"/>
                    </a:lnTo>
                    <a:lnTo>
                      <a:pt x="9621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47" name="Google Shape;2447;p36"/>
              <p:cNvSpPr/>
              <p:nvPr/>
            </p:nvSpPr>
            <p:spPr>
              <a:xfrm>
                <a:off x="6194950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0" y="7807"/>
                    </a:moveTo>
                    <a:lnTo>
                      <a:pt x="0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48" name="Google Shape;2448;p36"/>
              <p:cNvSpPr/>
              <p:nvPr/>
            </p:nvSpPr>
            <p:spPr>
              <a:xfrm>
                <a:off x="1049825" y="2272400"/>
                <a:ext cx="55088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20352" h="1" fill="none" extrusionOk="0">
                    <a:moveTo>
                      <a:pt x="1" y="1"/>
                    </a:moveTo>
                    <a:lnTo>
                      <a:pt x="220351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49" name="Google Shape;2449;p36"/>
              <p:cNvSpPr/>
              <p:nvPr/>
            </p:nvSpPr>
            <p:spPr>
              <a:xfrm>
                <a:off x="1049825" y="2692225"/>
                <a:ext cx="55088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20352" h="1" fill="none" extrusionOk="0">
                    <a:moveTo>
                      <a:pt x="1" y="0"/>
                    </a:moveTo>
                    <a:lnTo>
                      <a:pt x="220351" y="0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450" name="Google Shape;2450;p36"/>
            <p:cNvGrpSpPr/>
            <p:nvPr/>
          </p:nvGrpSpPr>
          <p:grpSpPr>
            <a:xfrm rot="-5400000">
              <a:off x="5586707" y="3496192"/>
              <a:ext cx="6401226" cy="487866"/>
              <a:chOff x="1049825" y="2272400"/>
              <a:chExt cx="5508800" cy="419850"/>
            </a:xfrm>
          </p:grpSpPr>
          <p:sp>
            <p:nvSpPr>
              <p:cNvPr id="2451" name="Google Shape;2451;p36"/>
              <p:cNvSpPr/>
              <p:nvPr/>
            </p:nvSpPr>
            <p:spPr>
              <a:xfrm>
                <a:off x="1055600" y="2452425"/>
                <a:ext cx="2369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477" h="5157" fill="none" extrusionOk="0">
                    <a:moveTo>
                      <a:pt x="0" y="5157"/>
                    </a:moveTo>
                    <a:lnTo>
                      <a:pt x="9477" y="5157"/>
                    </a:lnTo>
                    <a:lnTo>
                      <a:pt x="9477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52" name="Google Shape;2452;p36"/>
              <p:cNvSpPr/>
              <p:nvPr/>
            </p:nvSpPr>
            <p:spPr>
              <a:xfrm>
                <a:off x="1055600" y="2452425"/>
                <a:ext cx="2369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477" h="5157" fill="none" extrusionOk="0">
                    <a:moveTo>
                      <a:pt x="9477" y="1"/>
                    </a:moveTo>
                    <a:lnTo>
                      <a:pt x="9477" y="5157"/>
                    </a:lnTo>
                    <a:lnTo>
                      <a:pt x="0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53" name="Google Shape;2453;p36"/>
              <p:cNvSpPr/>
              <p:nvPr/>
            </p:nvSpPr>
            <p:spPr>
              <a:xfrm>
                <a:off x="1175850" y="2386175"/>
                <a:ext cx="2369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477" h="7807" fill="none" extrusionOk="0">
                    <a:moveTo>
                      <a:pt x="0" y="5185"/>
                    </a:moveTo>
                    <a:lnTo>
                      <a:pt x="0" y="1"/>
                    </a:lnTo>
                    <a:lnTo>
                      <a:pt x="9477" y="1"/>
                    </a:lnTo>
                    <a:lnTo>
                      <a:pt x="9477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54" name="Google Shape;2454;p36"/>
              <p:cNvSpPr/>
              <p:nvPr/>
            </p:nvSpPr>
            <p:spPr>
              <a:xfrm>
                <a:off x="1049825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1" y="7807"/>
                    </a:moveTo>
                    <a:lnTo>
                      <a:pt x="1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55" name="Google Shape;2455;p36"/>
              <p:cNvSpPr/>
              <p:nvPr/>
            </p:nvSpPr>
            <p:spPr>
              <a:xfrm>
                <a:off x="1523650" y="2452425"/>
                <a:ext cx="236950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478" h="5157" fill="none" extrusionOk="0">
                    <a:moveTo>
                      <a:pt x="1" y="5157"/>
                    </a:moveTo>
                    <a:lnTo>
                      <a:pt x="9477" y="5157"/>
                    </a:lnTo>
                    <a:lnTo>
                      <a:pt x="9477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56" name="Google Shape;2456;p36"/>
              <p:cNvSpPr/>
              <p:nvPr/>
            </p:nvSpPr>
            <p:spPr>
              <a:xfrm>
                <a:off x="1523650" y="2452425"/>
                <a:ext cx="236950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478" h="5157" fill="none" extrusionOk="0">
                    <a:moveTo>
                      <a:pt x="9477" y="1"/>
                    </a:moveTo>
                    <a:lnTo>
                      <a:pt x="9477" y="5157"/>
                    </a:lnTo>
                    <a:lnTo>
                      <a:pt x="1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57" name="Google Shape;2457;p36"/>
              <p:cNvSpPr/>
              <p:nvPr/>
            </p:nvSpPr>
            <p:spPr>
              <a:xfrm>
                <a:off x="1640325" y="2386175"/>
                <a:ext cx="2405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621" h="7807" fill="none" extrusionOk="0">
                    <a:moveTo>
                      <a:pt x="0" y="5185"/>
                    </a:moveTo>
                    <a:lnTo>
                      <a:pt x="0" y="1"/>
                    </a:lnTo>
                    <a:lnTo>
                      <a:pt x="9621" y="1"/>
                    </a:lnTo>
                    <a:lnTo>
                      <a:pt x="9621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58" name="Google Shape;2458;p36"/>
              <p:cNvSpPr/>
              <p:nvPr/>
            </p:nvSpPr>
            <p:spPr>
              <a:xfrm>
                <a:off x="1517900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0" y="7807"/>
                    </a:moveTo>
                    <a:lnTo>
                      <a:pt x="0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59" name="Google Shape;2459;p36"/>
              <p:cNvSpPr/>
              <p:nvPr/>
            </p:nvSpPr>
            <p:spPr>
              <a:xfrm>
                <a:off x="1988850" y="2452425"/>
                <a:ext cx="239800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2" h="5157" fill="none" extrusionOk="0">
                    <a:moveTo>
                      <a:pt x="0" y="5157"/>
                    </a:moveTo>
                    <a:lnTo>
                      <a:pt x="9592" y="5157"/>
                    </a:lnTo>
                    <a:lnTo>
                      <a:pt x="9592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60" name="Google Shape;2460;p36"/>
              <p:cNvSpPr/>
              <p:nvPr/>
            </p:nvSpPr>
            <p:spPr>
              <a:xfrm>
                <a:off x="1988850" y="2452425"/>
                <a:ext cx="239800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2" h="5157" fill="none" extrusionOk="0">
                    <a:moveTo>
                      <a:pt x="9592" y="1"/>
                    </a:moveTo>
                    <a:lnTo>
                      <a:pt x="9592" y="5157"/>
                    </a:lnTo>
                    <a:lnTo>
                      <a:pt x="0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61" name="Google Shape;2461;p36"/>
              <p:cNvSpPr/>
              <p:nvPr/>
            </p:nvSpPr>
            <p:spPr>
              <a:xfrm>
                <a:off x="2108375" y="2386175"/>
                <a:ext cx="240550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622" h="7807" fill="none" extrusionOk="0">
                    <a:moveTo>
                      <a:pt x="1" y="5185"/>
                    </a:moveTo>
                    <a:lnTo>
                      <a:pt x="1" y="1"/>
                    </a:lnTo>
                    <a:lnTo>
                      <a:pt x="9621" y="1"/>
                    </a:lnTo>
                    <a:lnTo>
                      <a:pt x="9621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62" name="Google Shape;2462;p36"/>
              <p:cNvSpPr/>
              <p:nvPr/>
            </p:nvSpPr>
            <p:spPr>
              <a:xfrm>
                <a:off x="1985950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1" y="7807"/>
                    </a:moveTo>
                    <a:lnTo>
                      <a:pt x="1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63" name="Google Shape;2463;p36"/>
              <p:cNvSpPr/>
              <p:nvPr/>
            </p:nvSpPr>
            <p:spPr>
              <a:xfrm>
                <a:off x="2456900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1" y="5157"/>
                    </a:moveTo>
                    <a:lnTo>
                      <a:pt x="9593" y="5157"/>
                    </a:lnTo>
                    <a:lnTo>
                      <a:pt x="9593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64" name="Google Shape;2464;p36"/>
              <p:cNvSpPr/>
              <p:nvPr/>
            </p:nvSpPr>
            <p:spPr>
              <a:xfrm>
                <a:off x="2456900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9593" y="1"/>
                    </a:moveTo>
                    <a:lnTo>
                      <a:pt x="9593" y="5157"/>
                    </a:lnTo>
                    <a:lnTo>
                      <a:pt x="1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65" name="Google Shape;2465;p36"/>
              <p:cNvSpPr/>
              <p:nvPr/>
            </p:nvSpPr>
            <p:spPr>
              <a:xfrm>
                <a:off x="2576450" y="2386175"/>
                <a:ext cx="2405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621" h="7807" fill="none" extrusionOk="0">
                    <a:moveTo>
                      <a:pt x="0" y="5185"/>
                    </a:moveTo>
                    <a:lnTo>
                      <a:pt x="0" y="1"/>
                    </a:lnTo>
                    <a:lnTo>
                      <a:pt x="9621" y="1"/>
                    </a:lnTo>
                    <a:lnTo>
                      <a:pt x="9621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66" name="Google Shape;2466;p36"/>
              <p:cNvSpPr/>
              <p:nvPr/>
            </p:nvSpPr>
            <p:spPr>
              <a:xfrm>
                <a:off x="2454025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1" y="7807"/>
                    </a:moveTo>
                    <a:lnTo>
                      <a:pt x="1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67" name="Google Shape;2467;p36"/>
              <p:cNvSpPr/>
              <p:nvPr/>
            </p:nvSpPr>
            <p:spPr>
              <a:xfrm>
                <a:off x="2924975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0" y="5157"/>
                    </a:moveTo>
                    <a:lnTo>
                      <a:pt x="9592" y="5157"/>
                    </a:lnTo>
                    <a:lnTo>
                      <a:pt x="9592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68" name="Google Shape;2468;p36"/>
              <p:cNvSpPr/>
              <p:nvPr/>
            </p:nvSpPr>
            <p:spPr>
              <a:xfrm>
                <a:off x="2924975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9592" y="1"/>
                    </a:moveTo>
                    <a:lnTo>
                      <a:pt x="9592" y="5157"/>
                    </a:lnTo>
                    <a:lnTo>
                      <a:pt x="0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69" name="Google Shape;2469;p36"/>
              <p:cNvSpPr/>
              <p:nvPr/>
            </p:nvSpPr>
            <p:spPr>
              <a:xfrm>
                <a:off x="3044500" y="2386175"/>
                <a:ext cx="240550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622" h="7807" fill="none" extrusionOk="0">
                    <a:moveTo>
                      <a:pt x="1" y="5185"/>
                    </a:moveTo>
                    <a:lnTo>
                      <a:pt x="1" y="1"/>
                    </a:lnTo>
                    <a:lnTo>
                      <a:pt x="9621" y="1"/>
                    </a:lnTo>
                    <a:lnTo>
                      <a:pt x="9621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70" name="Google Shape;2470;p36"/>
              <p:cNvSpPr/>
              <p:nvPr/>
            </p:nvSpPr>
            <p:spPr>
              <a:xfrm>
                <a:off x="2922100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0" y="7807"/>
                    </a:moveTo>
                    <a:lnTo>
                      <a:pt x="0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71" name="Google Shape;2471;p36"/>
              <p:cNvSpPr/>
              <p:nvPr/>
            </p:nvSpPr>
            <p:spPr>
              <a:xfrm>
                <a:off x="3393025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1" y="5157"/>
                    </a:moveTo>
                    <a:lnTo>
                      <a:pt x="9593" y="5157"/>
                    </a:lnTo>
                    <a:lnTo>
                      <a:pt x="9593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72" name="Google Shape;2472;p36"/>
              <p:cNvSpPr/>
              <p:nvPr/>
            </p:nvSpPr>
            <p:spPr>
              <a:xfrm>
                <a:off x="3393025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9593" y="1"/>
                    </a:moveTo>
                    <a:lnTo>
                      <a:pt x="9593" y="5157"/>
                    </a:lnTo>
                    <a:lnTo>
                      <a:pt x="1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73" name="Google Shape;2473;p36"/>
              <p:cNvSpPr/>
              <p:nvPr/>
            </p:nvSpPr>
            <p:spPr>
              <a:xfrm>
                <a:off x="3512575" y="2386175"/>
                <a:ext cx="2405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621" h="7807" fill="none" extrusionOk="0">
                    <a:moveTo>
                      <a:pt x="0" y="5185"/>
                    </a:moveTo>
                    <a:lnTo>
                      <a:pt x="0" y="1"/>
                    </a:lnTo>
                    <a:lnTo>
                      <a:pt x="9621" y="1"/>
                    </a:lnTo>
                    <a:lnTo>
                      <a:pt x="9621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74" name="Google Shape;2474;p36"/>
              <p:cNvSpPr/>
              <p:nvPr/>
            </p:nvSpPr>
            <p:spPr>
              <a:xfrm>
                <a:off x="3390150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1" y="7807"/>
                    </a:moveTo>
                    <a:lnTo>
                      <a:pt x="1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75" name="Google Shape;2475;p36"/>
              <p:cNvSpPr/>
              <p:nvPr/>
            </p:nvSpPr>
            <p:spPr>
              <a:xfrm>
                <a:off x="3861100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1" y="5157"/>
                    </a:moveTo>
                    <a:lnTo>
                      <a:pt x="9592" y="5157"/>
                    </a:lnTo>
                    <a:lnTo>
                      <a:pt x="9592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76" name="Google Shape;2476;p36"/>
              <p:cNvSpPr/>
              <p:nvPr/>
            </p:nvSpPr>
            <p:spPr>
              <a:xfrm>
                <a:off x="3861100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9592" y="1"/>
                    </a:moveTo>
                    <a:lnTo>
                      <a:pt x="9592" y="5157"/>
                    </a:lnTo>
                    <a:lnTo>
                      <a:pt x="1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77" name="Google Shape;2477;p36"/>
              <p:cNvSpPr/>
              <p:nvPr/>
            </p:nvSpPr>
            <p:spPr>
              <a:xfrm>
                <a:off x="3980650" y="2386175"/>
                <a:ext cx="2405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621" h="7807" fill="none" extrusionOk="0">
                    <a:moveTo>
                      <a:pt x="0" y="5185"/>
                    </a:moveTo>
                    <a:lnTo>
                      <a:pt x="0" y="1"/>
                    </a:lnTo>
                    <a:lnTo>
                      <a:pt x="9621" y="1"/>
                    </a:lnTo>
                    <a:lnTo>
                      <a:pt x="9621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78" name="Google Shape;2478;p36"/>
              <p:cNvSpPr/>
              <p:nvPr/>
            </p:nvSpPr>
            <p:spPr>
              <a:xfrm>
                <a:off x="3858225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0" y="7807"/>
                    </a:moveTo>
                    <a:lnTo>
                      <a:pt x="0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79" name="Google Shape;2479;p36"/>
              <p:cNvSpPr/>
              <p:nvPr/>
            </p:nvSpPr>
            <p:spPr>
              <a:xfrm>
                <a:off x="4329175" y="2452425"/>
                <a:ext cx="239800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2" h="5157" fill="none" extrusionOk="0">
                    <a:moveTo>
                      <a:pt x="0" y="5157"/>
                    </a:moveTo>
                    <a:lnTo>
                      <a:pt x="9592" y="5157"/>
                    </a:lnTo>
                    <a:lnTo>
                      <a:pt x="9592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80" name="Google Shape;2480;p36"/>
              <p:cNvSpPr/>
              <p:nvPr/>
            </p:nvSpPr>
            <p:spPr>
              <a:xfrm>
                <a:off x="4329175" y="2452425"/>
                <a:ext cx="239800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2" h="5157" fill="none" extrusionOk="0">
                    <a:moveTo>
                      <a:pt x="9592" y="1"/>
                    </a:moveTo>
                    <a:lnTo>
                      <a:pt x="9592" y="5157"/>
                    </a:lnTo>
                    <a:lnTo>
                      <a:pt x="0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81" name="Google Shape;2481;p36"/>
              <p:cNvSpPr/>
              <p:nvPr/>
            </p:nvSpPr>
            <p:spPr>
              <a:xfrm>
                <a:off x="4448700" y="2386175"/>
                <a:ext cx="240550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622" h="7807" fill="none" extrusionOk="0">
                    <a:moveTo>
                      <a:pt x="1" y="5185"/>
                    </a:moveTo>
                    <a:lnTo>
                      <a:pt x="1" y="1"/>
                    </a:lnTo>
                    <a:lnTo>
                      <a:pt x="9621" y="1"/>
                    </a:lnTo>
                    <a:lnTo>
                      <a:pt x="9621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82" name="Google Shape;2482;p36"/>
              <p:cNvSpPr/>
              <p:nvPr/>
            </p:nvSpPr>
            <p:spPr>
              <a:xfrm>
                <a:off x="4322675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1" y="7807"/>
                    </a:moveTo>
                    <a:lnTo>
                      <a:pt x="1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83" name="Google Shape;2483;p36"/>
              <p:cNvSpPr/>
              <p:nvPr/>
            </p:nvSpPr>
            <p:spPr>
              <a:xfrm>
                <a:off x="4797225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1" y="5157"/>
                    </a:moveTo>
                    <a:lnTo>
                      <a:pt x="9593" y="5157"/>
                    </a:lnTo>
                    <a:lnTo>
                      <a:pt x="9593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84" name="Google Shape;2484;p36"/>
              <p:cNvSpPr/>
              <p:nvPr/>
            </p:nvSpPr>
            <p:spPr>
              <a:xfrm>
                <a:off x="4797225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9593" y="1"/>
                    </a:moveTo>
                    <a:lnTo>
                      <a:pt x="9593" y="5157"/>
                    </a:lnTo>
                    <a:lnTo>
                      <a:pt x="1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85" name="Google Shape;2485;p36"/>
              <p:cNvSpPr/>
              <p:nvPr/>
            </p:nvSpPr>
            <p:spPr>
              <a:xfrm>
                <a:off x="4916775" y="2386175"/>
                <a:ext cx="2405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621" h="7807" fill="none" extrusionOk="0">
                    <a:moveTo>
                      <a:pt x="0" y="5185"/>
                    </a:moveTo>
                    <a:lnTo>
                      <a:pt x="0" y="1"/>
                    </a:lnTo>
                    <a:lnTo>
                      <a:pt x="9621" y="1"/>
                    </a:lnTo>
                    <a:lnTo>
                      <a:pt x="9621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86" name="Google Shape;2486;p36"/>
              <p:cNvSpPr/>
              <p:nvPr/>
            </p:nvSpPr>
            <p:spPr>
              <a:xfrm>
                <a:off x="4790750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1" y="7807"/>
                    </a:moveTo>
                    <a:lnTo>
                      <a:pt x="1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87" name="Google Shape;2487;p36"/>
              <p:cNvSpPr/>
              <p:nvPr/>
            </p:nvSpPr>
            <p:spPr>
              <a:xfrm>
                <a:off x="5265300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0" y="5157"/>
                    </a:moveTo>
                    <a:lnTo>
                      <a:pt x="9592" y="5157"/>
                    </a:lnTo>
                    <a:lnTo>
                      <a:pt x="9592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88" name="Google Shape;2488;p36"/>
              <p:cNvSpPr/>
              <p:nvPr/>
            </p:nvSpPr>
            <p:spPr>
              <a:xfrm>
                <a:off x="5265300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9592" y="1"/>
                    </a:moveTo>
                    <a:lnTo>
                      <a:pt x="9592" y="5157"/>
                    </a:lnTo>
                    <a:lnTo>
                      <a:pt x="0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89" name="Google Shape;2489;p36"/>
              <p:cNvSpPr/>
              <p:nvPr/>
            </p:nvSpPr>
            <p:spPr>
              <a:xfrm>
                <a:off x="5384825" y="2386175"/>
                <a:ext cx="23767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507" h="7807" fill="none" extrusionOk="0">
                    <a:moveTo>
                      <a:pt x="1" y="5185"/>
                    </a:moveTo>
                    <a:lnTo>
                      <a:pt x="1" y="1"/>
                    </a:lnTo>
                    <a:lnTo>
                      <a:pt x="9506" y="1"/>
                    </a:lnTo>
                    <a:lnTo>
                      <a:pt x="9506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90" name="Google Shape;2490;p36"/>
              <p:cNvSpPr/>
              <p:nvPr/>
            </p:nvSpPr>
            <p:spPr>
              <a:xfrm>
                <a:off x="5258825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0" y="7807"/>
                    </a:moveTo>
                    <a:lnTo>
                      <a:pt x="0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91" name="Google Shape;2491;p36"/>
              <p:cNvSpPr/>
              <p:nvPr/>
            </p:nvSpPr>
            <p:spPr>
              <a:xfrm>
                <a:off x="5733375" y="2452425"/>
                <a:ext cx="2369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477" h="5157" fill="none" extrusionOk="0">
                    <a:moveTo>
                      <a:pt x="0" y="5157"/>
                    </a:moveTo>
                    <a:lnTo>
                      <a:pt x="9477" y="5157"/>
                    </a:lnTo>
                    <a:lnTo>
                      <a:pt x="9477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92" name="Google Shape;2492;p36"/>
              <p:cNvSpPr/>
              <p:nvPr/>
            </p:nvSpPr>
            <p:spPr>
              <a:xfrm>
                <a:off x="5733375" y="2452425"/>
                <a:ext cx="2369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477" h="5157" fill="none" extrusionOk="0">
                    <a:moveTo>
                      <a:pt x="9477" y="1"/>
                    </a:moveTo>
                    <a:lnTo>
                      <a:pt x="9477" y="5157"/>
                    </a:lnTo>
                    <a:lnTo>
                      <a:pt x="0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93" name="Google Shape;2493;p36"/>
              <p:cNvSpPr/>
              <p:nvPr/>
            </p:nvSpPr>
            <p:spPr>
              <a:xfrm>
                <a:off x="5850025" y="2386175"/>
                <a:ext cx="2405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621" h="7807" fill="none" extrusionOk="0">
                    <a:moveTo>
                      <a:pt x="0" y="5185"/>
                    </a:moveTo>
                    <a:lnTo>
                      <a:pt x="0" y="1"/>
                    </a:lnTo>
                    <a:lnTo>
                      <a:pt x="9621" y="1"/>
                    </a:lnTo>
                    <a:lnTo>
                      <a:pt x="9621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94" name="Google Shape;2494;p36"/>
              <p:cNvSpPr/>
              <p:nvPr/>
            </p:nvSpPr>
            <p:spPr>
              <a:xfrm>
                <a:off x="5726875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1" y="7807"/>
                    </a:moveTo>
                    <a:lnTo>
                      <a:pt x="1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95" name="Google Shape;2495;p36"/>
              <p:cNvSpPr/>
              <p:nvPr/>
            </p:nvSpPr>
            <p:spPr>
              <a:xfrm>
                <a:off x="6198550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0" y="5157"/>
                    </a:moveTo>
                    <a:lnTo>
                      <a:pt x="9592" y="5157"/>
                    </a:lnTo>
                    <a:lnTo>
                      <a:pt x="9592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96" name="Google Shape;2496;p36"/>
              <p:cNvSpPr/>
              <p:nvPr/>
            </p:nvSpPr>
            <p:spPr>
              <a:xfrm>
                <a:off x="6198550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9592" y="1"/>
                    </a:moveTo>
                    <a:lnTo>
                      <a:pt x="9592" y="5157"/>
                    </a:lnTo>
                    <a:lnTo>
                      <a:pt x="0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97" name="Google Shape;2497;p36"/>
              <p:cNvSpPr/>
              <p:nvPr/>
            </p:nvSpPr>
            <p:spPr>
              <a:xfrm>
                <a:off x="6318075" y="2386175"/>
                <a:ext cx="240550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622" h="7807" fill="none" extrusionOk="0">
                    <a:moveTo>
                      <a:pt x="1" y="5185"/>
                    </a:moveTo>
                    <a:lnTo>
                      <a:pt x="1" y="1"/>
                    </a:lnTo>
                    <a:lnTo>
                      <a:pt x="9621" y="1"/>
                    </a:lnTo>
                    <a:lnTo>
                      <a:pt x="9621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98" name="Google Shape;2498;p36"/>
              <p:cNvSpPr/>
              <p:nvPr/>
            </p:nvSpPr>
            <p:spPr>
              <a:xfrm>
                <a:off x="6194950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0" y="7807"/>
                    </a:moveTo>
                    <a:lnTo>
                      <a:pt x="0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99" name="Google Shape;2499;p36"/>
              <p:cNvSpPr/>
              <p:nvPr/>
            </p:nvSpPr>
            <p:spPr>
              <a:xfrm>
                <a:off x="1049825" y="2272400"/>
                <a:ext cx="55088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20352" h="1" fill="none" extrusionOk="0">
                    <a:moveTo>
                      <a:pt x="1" y="1"/>
                    </a:moveTo>
                    <a:lnTo>
                      <a:pt x="220351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00" name="Google Shape;2500;p36"/>
              <p:cNvSpPr/>
              <p:nvPr/>
            </p:nvSpPr>
            <p:spPr>
              <a:xfrm>
                <a:off x="1049825" y="2692225"/>
                <a:ext cx="55088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20352" h="1" fill="none" extrusionOk="0">
                    <a:moveTo>
                      <a:pt x="1" y="0"/>
                    </a:moveTo>
                    <a:lnTo>
                      <a:pt x="220351" y="0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501" name="Google Shape;2501;p36"/>
          <p:cNvGrpSpPr/>
          <p:nvPr/>
        </p:nvGrpSpPr>
        <p:grpSpPr>
          <a:xfrm>
            <a:off x="3400800" y="0"/>
            <a:ext cx="2342400" cy="5156703"/>
            <a:chOff x="3400800" y="0"/>
            <a:chExt cx="2342400" cy="5156703"/>
          </a:xfrm>
        </p:grpSpPr>
        <p:sp>
          <p:nvSpPr>
            <p:cNvPr id="2502" name="Google Shape;2502;p36"/>
            <p:cNvSpPr/>
            <p:nvPr/>
          </p:nvSpPr>
          <p:spPr>
            <a:xfrm>
              <a:off x="3400800" y="0"/>
              <a:ext cx="2342400" cy="119100"/>
            </a:xfrm>
            <a:prstGeom prst="rect">
              <a:avLst/>
            </a:prstGeom>
            <a:solidFill>
              <a:srgbClr val="D9CE99">
                <a:alpha val="57254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03" name="Google Shape;2503;p36"/>
            <p:cNvSpPr/>
            <p:nvPr/>
          </p:nvSpPr>
          <p:spPr>
            <a:xfrm>
              <a:off x="3400800" y="5037603"/>
              <a:ext cx="2342400" cy="119100"/>
            </a:xfrm>
            <a:prstGeom prst="rect">
              <a:avLst/>
            </a:prstGeom>
            <a:solidFill>
              <a:srgbClr val="D9CE99">
                <a:alpha val="57254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5" name="Google Shape;2505;p37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2506" name="Google Shape;2506;p37"/>
          <p:cNvSpPr txBox="1">
            <a:spLocks noGrp="1"/>
          </p:cNvSpPr>
          <p:nvPr>
            <p:ph type="subTitle" idx="1"/>
          </p:nvPr>
        </p:nvSpPr>
        <p:spPr>
          <a:xfrm>
            <a:off x="4152278" y="3717275"/>
            <a:ext cx="22077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 b="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2507" name="Google Shape;2507;p37"/>
          <p:cNvSpPr txBox="1">
            <a:spLocks noGrp="1"/>
          </p:cNvSpPr>
          <p:nvPr>
            <p:ph type="subTitle" idx="2"/>
          </p:nvPr>
        </p:nvSpPr>
        <p:spPr>
          <a:xfrm>
            <a:off x="2780848" y="1783099"/>
            <a:ext cx="22077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 b="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2508" name="Google Shape;2508;p37"/>
          <p:cNvSpPr txBox="1">
            <a:spLocks noGrp="1"/>
          </p:cNvSpPr>
          <p:nvPr>
            <p:ph type="subTitle" idx="3"/>
          </p:nvPr>
        </p:nvSpPr>
        <p:spPr>
          <a:xfrm>
            <a:off x="4152270" y="3409251"/>
            <a:ext cx="2207700" cy="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inzel"/>
              <a:buNone/>
              <a:defRPr sz="2200">
                <a:solidFill>
                  <a:schemeClr val="dk1"/>
                </a:solidFill>
                <a:latin typeface="Cinzel Medium"/>
                <a:ea typeface="Cinzel Medium"/>
                <a:cs typeface="Cinzel Medium"/>
                <a:sym typeface="Cinzel Medium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inzel"/>
              <a:buNone/>
              <a:defRPr sz="2400">
                <a:latin typeface="Cinzel"/>
                <a:ea typeface="Cinzel"/>
                <a:cs typeface="Cinzel"/>
                <a:sym typeface="Cinzel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inzel"/>
              <a:buNone/>
              <a:defRPr sz="2400">
                <a:latin typeface="Cinzel"/>
                <a:ea typeface="Cinzel"/>
                <a:cs typeface="Cinzel"/>
                <a:sym typeface="Cinzel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inzel"/>
              <a:buNone/>
              <a:defRPr sz="2400">
                <a:latin typeface="Cinzel"/>
                <a:ea typeface="Cinzel"/>
                <a:cs typeface="Cinzel"/>
                <a:sym typeface="Cinzel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inzel"/>
              <a:buNone/>
              <a:defRPr sz="2400">
                <a:latin typeface="Cinzel"/>
                <a:ea typeface="Cinzel"/>
                <a:cs typeface="Cinzel"/>
                <a:sym typeface="Cinzel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inzel"/>
              <a:buNone/>
              <a:defRPr sz="2400">
                <a:latin typeface="Cinzel"/>
                <a:ea typeface="Cinzel"/>
                <a:cs typeface="Cinzel"/>
                <a:sym typeface="Cinzel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inzel"/>
              <a:buNone/>
              <a:defRPr sz="2400">
                <a:latin typeface="Cinzel"/>
                <a:ea typeface="Cinzel"/>
                <a:cs typeface="Cinzel"/>
                <a:sym typeface="Cinzel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inzel"/>
              <a:buNone/>
              <a:defRPr sz="2400">
                <a:latin typeface="Cinzel"/>
                <a:ea typeface="Cinzel"/>
                <a:cs typeface="Cinzel"/>
                <a:sym typeface="Cinzel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inzel"/>
              <a:buNone/>
              <a:defRPr sz="2400">
                <a:latin typeface="Cinzel"/>
                <a:ea typeface="Cinzel"/>
                <a:cs typeface="Cinzel"/>
                <a:sym typeface="Cinzel"/>
              </a:defRPr>
            </a:lvl9pPr>
          </a:lstStyle>
          <a:p>
            <a:endParaRPr/>
          </a:p>
        </p:txBody>
      </p:sp>
      <p:sp>
        <p:nvSpPr>
          <p:cNvPr id="2509" name="Google Shape;2509;p37"/>
          <p:cNvSpPr txBox="1">
            <a:spLocks noGrp="1"/>
          </p:cNvSpPr>
          <p:nvPr>
            <p:ph type="subTitle" idx="4"/>
          </p:nvPr>
        </p:nvSpPr>
        <p:spPr>
          <a:xfrm>
            <a:off x="2780650" y="1475075"/>
            <a:ext cx="2207700" cy="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inzel"/>
              <a:buNone/>
              <a:defRPr sz="2200">
                <a:solidFill>
                  <a:schemeClr val="dk1"/>
                </a:solidFill>
                <a:latin typeface="Cinzel Medium"/>
                <a:ea typeface="Cinzel Medium"/>
                <a:cs typeface="Cinzel Medium"/>
                <a:sym typeface="Cinzel Medium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inzel"/>
              <a:buNone/>
              <a:defRPr sz="2400">
                <a:latin typeface="Cinzel"/>
                <a:ea typeface="Cinzel"/>
                <a:cs typeface="Cinzel"/>
                <a:sym typeface="Cinzel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inzel"/>
              <a:buNone/>
              <a:defRPr sz="2400">
                <a:latin typeface="Cinzel"/>
                <a:ea typeface="Cinzel"/>
                <a:cs typeface="Cinzel"/>
                <a:sym typeface="Cinzel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inzel"/>
              <a:buNone/>
              <a:defRPr sz="2400">
                <a:latin typeface="Cinzel"/>
                <a:ea typeface="Cinzel"/>
                <a:cs typeface="Cinzel"/>
                <a:sym typeface="Cinzel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inzel"/>
              <a:buNone/>
              <a:defRPr sz="2400">
                <a:latin typeface="Cinzel"/>
                <a:ea typeface="Cinzel"/>
                <a:cs typeface="Cinzel"/>
                <a:sym typeface="Cinzel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inzel"/>
              <a:buNone/>
              <a:defRPr sz="2400">
                <a:latin typeface="Cinzel"/>
                <a:ea typeface="Cinzel"/>
                <a:cs typeface="Cinzel"/>
                <a:sym typeface="Cinzel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inzel"/>
              <a:buNone/>
              <a:defRPr sz="2400">
                <a:latin typeface="Cinzel"/>
                <a:ea typeface="Cinzel"/>
                <a:cs typeface="Cinzel"/>
                <a:sym typeface="Cinzel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inzel"/>
              <a:buNone/>
              <a:defRPr sz="2400">
                <a:latin typeface="Cinzel"/>
                <a:ea typeface="Cinzel"/>
                <a:cs typeface="Cinzel"/>
                <a:sym typeface="Cinzel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inzel"/>
              <a:buNone/>
              <a:defRPr sz="2400">
                <a:latin typeface="Cinzel"/>
                <a:ea typeface="Cinzel"/>
                <a:cs typeface="Cinzel"/>
                <a:sym typeface="Cinzel"/>
              </a:defRPr>
            </a:lvl9pPr>
          </a:lstStyle>
          <a:p>
            <a:endParaRPr/>
          </a:p>
        </p:txBody>
      </p:sp>
      <p:grpSp>
        <p:nvGrpSpPr>
          <p:cNvPr id="2510" name="Google Shape;2510;p37"/>
          <p:cNvGrpSpPr/>
          <p:nvPr/>
        </p:nvGrpSpPr>
        <p:grpSpPr>
          <a:xfrm>
            <a:off x="112612" y="-1797238"/>
            <a:ext cx="8918641" cy="8737976"/>
            <a:chOff x="112612" y="-1797238"/>
            <a:chExt cx="8918641" cy="8737976"/>
          </a:xfrm>
        </p:grpSpPr>
        <p:grpSp>
          <p:nvGrpSpPr>
            <p:cNvPr id="2511" name="Google Shape;2511;p37"/>
            <p:cNvGrpSpPr/>
            <p:nvPr/>
          </p:nvGrpSpPr>
          <p:grpSpPr>
            <a:xfrm rot="-5400000">
              <a:off x="-2844068" y="3496192"/>
              <a:ext cx="6401226" cy="487866"/>
              <a:chOff x="1049825" y="2272400"/>
              <a:chExt cx="5508800" cy="419850"/>
            </a:xfrm>
          </p:grpSpPr>
          <p:sp>
            <p:nvSpPr>
              <p:cNvPr id="2512" name="Google Shape;2512;p37"/>
              <p:cNvSpPr/>
              <p:nvPr/>
            </p:nvSpPr>
            <p:spPr>
              <a:xfrm>
                <a:off x="1055600" y="2452425"/>
                <a:ext cx="2369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477" h="5157" fill="none" extrusionOk="0">
                    <a:moveTo>
                      <a:pt x="0" y="5157"/>
                    </a:moveTo>
                    <a:lnTo>
                      <a:pt x="9477" y="5157"/>
                    </a:lnTo>
                    <a:lnTo>
                      <a:pt x="9477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13" name="Google Shape;2513;p37"/>
              <p:cNvSpPr/>
              <p:nvPr/>
            </p:nvSpPr>
            <p:spPr>
              <a:xfrm>
                <a:off x="1055600" y="2452425"/>
                <a:ext cx="2369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477" h="5157" fill="none" extrusionOk="0">
                    <a:moveTo>
                      <a:pt x="9477" y="1"/>
                    </a:moveTo>
                    <a:lnTo>
                      <a:pt x="9477" y="5157"/>
                    </a:lnTo>
                    <a:lnTo>
                      <a:pt x="0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14" name="Google Shape;2514;p37"/>
              <p:cNvSpPr/>
              <p:nvPr/>
            </p:nvSpPr>
            <p:spPr>
              <a:xfrm>
                <a:off x="1175850" y="2386175"/>
                <a:ext cx="2369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477" h="7807" fill="none" extrusionOk="0">
                    <a:moveTo>
                      <a:pt x="0" y="5185"/>
                    </a:moveTo>
                    <a:lnTo>
                      <a:pt x="0" y="1"/>
                    </a:lnTo>
                    <a:lnTo>
                      <a:pt x="9477" y="1"/>
                    </a:lnTo>
                    <a:lnTo>
                      <a:pt x="9477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15" name="Google Shape;2515;p37"/>
              <p:cNvSpPr/>
              <p:nvPr/>
            </p:nvSpPr>
            <p:spPr>
              <a:xfrm>
                <a:off x="1049825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1" y="7807"/>
                    </a:moveTo>
                    <a:lnTo>
                      <a:pt x="1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16" name="Google Shape;2516;p37"/>
              <p:cNvSpPr/>
              <p:nvPr/>
            </p:nvSpPr>
            <p:spPr>
              <a:xfrm>
                <a:off x="1523650" y="2452425"/>
                <a:ext cx="236950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478" h="5157" fill="none" extrusionOk="0">
                    <a:moveTo>
                      <a:pt x="1" y="5157"/>
                    </a:moveTo>
                    <a:lnTo>
                      <a:pt x="9477" y="5157"/>
                    </a:lnTo>
                    <a:lnTo>
                      <a:pt x="9477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17" name="Google Shape;2517;p37"/>
              <p:cNvSpPr/>
              <p:nvPr/>
            </p:nvSpPr>
            <p:spPr>
              <a:xfrm>
                <a:off x="1523650" y="2452425"/>
                <a:ext cx="236950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478" h="5157" fill="none" extrusionOk="0">
                    <a:moveTo>
                      <a:pt x="9477" y="1"/>
                    </a:moveTo>
                    <a:lnTo>
                      <a:pt x="9477" y="5157"/>
                    </a:lnTo>
                    <a:lnTo>
                      <a:pt x="1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18" name="Google Shape;2518;p37"/>
              <p:cNvSpPr/>
              <p:nvPr/>
            </p:nvSpPr>
            <p:spPr>
              <a:xfrm>
                <a:off x="1640325" y="2386175"/>
                <a:ext cx="2405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621" h="7807" fill="none" extrusionOk="0">
                    <a:moveTo>
                      <a:pt x="0" y="5185"/>
                    </a:moveTo>
                    <a:lnTo>
                      <a:pt x="0" y="1"/>
                    </a:lnTo>
                    <a:lnTo>
                      <a:pt x="9621" y="1"/>
                    </a:lnTo>
                    <a:lnTo>
                      <a:pt x="9621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19" name="Google Shape;2519;p37"/>
              <p:cNvSpPr/>
              <p:nvPr/>
            </p:nvSpPr>
            <p:spPr>
              <a:xfrm>
                <a:off x="1517900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0" y="7807"/>
                    </a:moveTo>
                    <a:lnTo>
                      <a:pt x="0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20" name="Google Shape;2520;p37"/>
              <p:cNvSpPr/>
              <p:nvPr/>
            </p:nvSpPr>
            <p:spPr>
              <a:xfrm>
                <a:off x="1988850" y="2452425"/>
                <a:ext cx="239800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2" h="5157" fill="none" extrusionOk="0">
                    <a:moveTo>
                      <a:pt x="0" y="5157"/>
                    </a:moveTo>
                    <a:lnTo>
                      <a:pt x="9592" y="5157"/>
                    </a:lnTo>
                    <a:lnTo>
                      <a:pt x="9592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21" name="Google Shape;2521;p37"/>
              <p:cNvSpPr/>
              <p:nvPr/>
            </p:nvSpPr>
            <p:spPr>
              <a:xfrm>
                <a:off x="1988850" y="2452425"/>
                <a:ext cx="239800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2" h="5157" fill="none" extrusionOk="0">
                    <a:moveTo>
                      <a:pt x="9592" y="1"/>
                    </a:moveTo>
                    <a:lnTo>
                      <a:pt x="9592" y="5157"/>
                    </a:lnTo>
                    <a:lnTo>
                      <a:pt x="0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22" name="Google Shape;2522;p37"/>
              <p:cNvSpPr/>
              <p:nvPr/>
            </p:nvSpPr>
            <p:spPr>
              <a:xfrm>
                <a:off x="2108375" y="2386175"/>
                <a:ext cx="240550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622" h="7807" fill="none" extrusionOk="0">
                    <a:moveTo>
                      <a:pt x="1" y="5185"/>
                    </a:moveTo>
                    <a:lnTo>
                      <a:pt x="1" y="1"/>
                    </a:lnTo>
                    <a:lnTo>
                      <a:pt x="9621" y="1"/>
                    </a:lnTo>
                    <a:lnTo>
                      <a:pt x="9621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23" name="Google Shape;2523;p37"/>
              <p:cNvSpPr/>
              <p:nvPr/>
            </p:nvSpPr>
            <p:spPr>
              <a:xfrm>
                <a:off x="1985950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1" y="7807"/>
                    </a:moveTo>
                    <a:lnTo>
                      <a:pt x="1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24" name="Google Shape;2524;p37"/>
              <p:cNvSpPr/>
              <p:nvPr/>
            </p:nvSpPr>
            <p:spPr>
              <a:xfrm>
                <a:off x="2456900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1" y="5157"/>
                    </a:moveTo>
                    <a:lnTo>
                      <a:pt x="9593" y="5157"/>
                    </a:lnTo>
                    <a:lnTo>
                      <a:pt x="9593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25" name="Google Shape;2525;p37"/>
              <p:cNvSpPr/>
              <p:nvPr/>
            </p:nvSpPr>
            <p:spPr>
              <a:xfrm>
                <a:off x="2456900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9593" y="1"/>
                    </a:moveTo>
                    <a:lnTo>
                      <a:pt x="9593" y="5157"/>
                    </a:lnTo>
                    <a:lnTo>
                      <a:pt x="1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26" name="Google Shape;2526;p37"/>
              <p:cNvSpPr/>
              <p:nvPr/>
            </p:nvSpPr>
            <p:spPr>
              <a:xfrm>
                <a:off x="2576450" y="2386175"/>
                <a:ext cx="2405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621" h="7807" fill="none" extrusionOk="0">
                    <a:moveTo>
                      <a:pt x="0" y="5185"/>
                    </a:moveTo>
                    <a:lnTo>
                      <a:pt x="0" y="1"/>
                    </a:lnTo>
                    <a:lnTo>
                      <a:pt x="9621" y="1"/>
                    </a:lnTo>
                    <a:lnTo>
                      <a:pt x="9621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27" name="Google Shape;2527;p37"/>
              <p:cNvSpPr/>
              <p:nvPr/>
            </p:nvSpPr>
            <p:spPr>
              <a:xfrm>
                <a:off x="2454025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1" y="7807"/>
                    </a:moveTo>
                    <a:lnTo>
                      <a:pt x="1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28" name="Google Shape;2528;p37"/>
              <p:cNvSpPr/>
              <p:nvPr/>
            </p:nvSpPr>
            <p:spPr>
              <a:xfrm>
                <a:off x="2924975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0" y="5157"/>
                    </a:moveTo>
                    <a:lnTo>
                      <a:pt x="9592" y="5157"/>
                    </a:lnTo>
                    <a:lnTo>
                      <a:pt x="9592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29" name="Google Shape;2529;p37"/>
              <p:cNvSpPr/>
              <p:nvPr/>
            </p:nvSpPr>
            <p:spPr>
              <a:xfrm>
                <a:off x="2924975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9592" y="1"/>
                    </a:moveTo>
                    <a:lnTo>
                      <a:pt x="9592" y="5157"/>
                    </a:lnTo>
                    <a:lnTo>
                      <a:pt x="0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30" name="Google Shape;2530;p37"/>
              <p:cNvSpPr/>
              <p:nvPr/>
            </p:nvSpPr>
            <p:spPr>
              <a:xfrm>
                <a:off x="3044500" y="2386175"/>
                <a:ext cx="240550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622" h="7807" fill="none" extrusionOk="0">
                    <a:moveTo>
                      <a:pt x="1" y="5185"/>
                    </a:moveTo>
                    <a:lnTo>
                      <a:pt x="1" y="1"/>
                    </a:lnTo>
                    <a:lnTo>
                      <a:pt x="9621" y="1"/>
                    </a:lnTo>
                    <a:lnTo>
                      <a:pt x="9621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31" name="Google Shape;2531;p37"/>
              <p:cNvSpPr/>
              <p:nvPr/>
            </p:nvSpPr>
            <p:spPr>
              <a:xfrm>
                <a:off x="2922100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0" y="7807"/>
                    </a:moveTo>
                    <a:lnTo>
                      <a:pt x="0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32" name="Google Shape;2532;p37"/>
              <p:cNvSpPr/>
              <p:nvPr/>
            </p:nvSpPr>
            <p:spPr>
              <a:xfrm>
                <a:off x="3393025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1" y="5157"/>
                    </a:moveTo>
                    <a:lnTo>
                      <a:pt x="9593" y="5157"/>
                    </a:lnTo>
                    <a:lnTo>
                      <a:pt x="9593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33" name="Google Shape;2533;p37"/>
              <p:cNvSpPr/>
              <p:nvPr/>
            </p:nvSpPr>
            <p:spPr>
              <a:xfrm>
                <a:off x="3393025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9593" y="1"/>
                    </a:moveTo>
                    <a:lnTo>
                      <a:pt x="9593" y="5157"/>
                    </a:lnTo>
                    <a:lnTo>
                      <a:pt x="1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34" name="Google Shape;2534;p37"/>
              <p:cNvSpPr/>
              <p:nvPr/>
            </p:nvSpPr>
            <p:spPr>
              <a:xfrm>
                <a:off x="3512575" y="2386175"/>
                <a:ext cx="2405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621" h="7807" fill="none" extrusionOk="0">
                    <a:moveTo>
                      <a:pt x="0" y="5185"/>
                    </a:moveTo>
                    <a:lnTo>
                      <a:pt x="0" y="1"/>
                    </a:lnTo>
                    <a:lnTo>
                      <a:pt x="9621" y="1"/>
                    </a:lnTo>
                    <a:lnTo>
                      <a:pt x="9621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35" name="Google Shape;2535;p37"/>
              <p:cNvSpPr/>
              <p:nvPr/>
            </p:nvSpPr>
            <p:spPr>
              <a:xfrm>
                <a:off x="3390150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1" y="7807"/>
                    </a:moveTo>
                    <a:lnTo>
                      <a:pt x="1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36" name="Google Shape;2536;p37"/>
              <p:cNvSpPr/>
              <p:nvPr/>
            </p:nvSpPr>
            <p:spPr>
              <a:xfrm>
                <a:off x="3861100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1" y="5157"/>
                    </a:moveTo>
                    <a:lnTo>
                      <a:pt x="9592" y="5157"/>
                    </a:lnTo>
                    <a:lnTo>
                      <a:pt x="9592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37" name="Google Shape;2537;p37"/>
              <p:cNvSpPr/>
              <p:nvPr/>
            </p:nvSpPr>
            <p:spPr>
              <a:xfrm>
                <a:off x="3861100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9592" y="1"/>
                    </a:moveTo>
                    <a:lnTo>
                      <a:pt x="9592" y="5157"/>
                    </a:lnTo>
                    <a:lnTo>
                      <a:pt x="1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38" name="Google Shape;2538;p37"/>
              <p:cNvSpPr/>
              <p:nvPr/>
            </p:nvSpPr>
            <p:spPr>
              <a:xfrm>
                <a:off x="3980650" y="2386175"/>
                <a:ext cx="2405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621" h="7807" fill="none" extrusionOk="0">
                    <a:moveTo>
                      <a:pt x="0" y="5185"/>
                    </a:moveTo>
                    <a:lnTo>
                      <a:pt x="0" y="1"/>
                    </a:lnTo>
                    <a:lnTo>
                      <a:pt x="9621" y="1"/>
                    </a:lnTo>
                    <a:lnTo>
                      <a:pt x="9621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39" name="Google Shape;2539;p37"/>
              <p:cNvSpPr/>
              <p:nvPr/>
            </p:nvSpPr>
            <p:spPr>
              <a:xfrm>
                <a:off x="3858225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0" y="7807"/>
                    </a:moveTo>
                    <a:lnTo>
                      <a:pt x="0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40" name="Google Shape;2540;p37"/>
              <p:cNvSpPr/>
              <p:nvPr/>
            </p:nvSpPr>
            <p:spPr>
              <a:xfrm>
                <a:off x="4329175" y="2452425"/>
                <a:ext cx="239800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2" h="5157" fill="none" extrusionOk="0">
                    <a:moveTo>
                      <a:pt x="0" y="5157"/>
                    </a:moveTo>
                    <a:lnTo>
                      <a:pt x="9592" y="5157"/>
                    </a:lnTo>
                    <a:lnTo>
                      <a:pt x="9592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41" name="Google Shape;2541;p37"/>
              <p:cNvSpPr/>
              <p:nvPr/>
            </p:nvSpPr>
            <p:spPr>
              <a:xfrm>
                <a:off x="4329175" y="2452425"/>
                <a:ext cx="239800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2" h="5157" fill="none" extrusionOk="0">
                    <a:moveTo>
                      <a:pt x="9592" y="1"/>
                    </a:moveTo>
                    <a:lnTo>
                      <a:pt x="9592" y="5157"/>
                    </a:lnTo>
                    <a:lnTo>
                      <a:pt x="0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42" name="Google Shape;2542;p37"/>
              <p:cNvSpPr/>
              <p:nvPr/>
            </p:nvSpPr>
            <p:spPr>
              <a:xfrm>
                <a:off x="4448700" y="2386175"/>
                <a:ext cx="240550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622" h="7807" fill="none" extrusionOk="0">
                    <a:moveTo>
                      <a:pt x="1" y="5185"/>
                    </a:moveTo>
                    <a:lnTo>
                      <a:pt x="1" y="1"/>
                    </a:lnTo>
                    <a:lnTo>
                      <a:pt x="9621" y="1"/>
                    </a:lnTo>
                    <a:lnTo>
                      <a:pt x="9621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43" name="Google Shape;2543;p37"/>
              <p:cNvSpPr/>
              <p:nvPr/>
            </p:nvSpPr>
            <p:spPr>
              <a:xfrm>
                <a:off x="4322675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1" y="7807"/>
                    </a:moveTo>
                    <a:lnTo>
                      <a:pt x="1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44" name="Google Shape;2544;p37"/>
              <p:cNvSpPr/>
              <p:nvPr/>
            </p:nvSpPr>
            <p:spPr>
              <a:xfrm>
                <a:off x="4797225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1" y="5157"/>
                    </a:moveTo>
                    <a:lnTo>
                      <a:pt x="9593" y="5157"/>
                    </a:lnTo>
                    <a:lnTo>
                      <a:pt x="9593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45" name="Google Shape;2545;p37"/>
              <p:cNvSpPr/>
              <p:nvPr/>
            </p:nvSpPr>
            <p:spPr>
              <a:xfrm>
                <a:off x="4797225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9593" y="1"/>
                    </a:moveTo>
                    <a:lnTo>
                      <a:pt x="9593" y="5157"/>
                    </a:lnTo>
                    <a:lnTo>
                      <a:pt x="1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46" name="Google Shape;2546;p37"/>
              <p:cNvSpPr/>
              <p:nvPr/>
            </p:nvSpPr>
            <p:spPr>
              <a:xfrm>
                <a:off x="4916775" y="2386175"/>
                <a:ext cx="2405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621" h="7807" fill="none" extrusionOk="0">
                    <a:moveTo>
                      <a:pt x="0" y="5185"/>
                    </a:moveTo>
                    <a:lnTo>
                      <a:pt x="0" y="1"/>
                    </a:lnTo>
                    <a:lnTo>
                      <a:pt x="9621" y="1"/>
                    </a:lnTo>
                    <a:lnTo>
                      <a:pt x="9621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47" name="Google Shape;2547;p37"/>
              <p:cNvSpPr/>
              <p:nvPr/>
            </p:nvSpPr>
            <p:spPr>
              <a:xfrm>
                <a:off x="4790750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1" y="7807"/>
                    </a:moveTo>
                    <a:lnTo>
                      <a:pt x="1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48" name="Google Shape;2548;p37"/>
              <p:cNvSpPr/>
              <p:nvPr/>
            </p:nvSpPr>
            <p:spPr>
              <a:xfrm>
                <a:off x="5265300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0" y="5157"/>
                    </a:moveTo>
                    <a:lnTo>
                      <a:pt x="9592" y="5157"/>
                    </a:lnTo>
                    <a:lnTo>
                      <a:pt x="9592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49" name="Google Shape;2549;p37"/>
              <p:cNvSpPr/>
              <p:nvPr/>
            </p:nvSpPr>
            <p:spPr>
              <a:xfrm>
                <a:off x="5265300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9592" y="1"/>
                    </a:moveTo>
                    <a:lnTo>
                      <a:pt x="9592" y="5157"/>
                    </a:lnTo>
                    <a:lnTo>
                      <a:pt x="0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50" name="Google Shape;2550;p37"/>
              <p:cNvSpPr/>
              <p:nvPr/>
            </p:nvSpPr>
            <p:spPr>
              <a:xfrm>
                <a:off x="5384825" y="2386175"/>
                <a:ext cx="23767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507" h="7807" fill="none" extrusionOk="0">
                    <a:moveTo>
                      <a:pt x="1" y="5185"/>
                    </a:moveTo>
                    <a:lnTo>
                      <a:pt x="1" y="1"/>
                    </a:lnTo>
                    <a:lnTo>
                      <a:pt x="9506" y="1"/>
                    </a:lnTo>
                    <a:lnTo>
                      <a:pt x="9506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51" name="Google Shape;2551;p37"/>
              <p:cNvSpPr/>
              <p:nvPr/>
            </p:nvSpPr>
            <p:spPr>
              <a:xfrm>
                <a:off x="5258825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0" y="7807"/>
                    </a:moveTo>
                    <a:lnTo>
                      <a:pt x="0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52" name="Google Shape;2552;p37"/>
              <p:cNvSpPr/>
              <p:nvPr/>
            </p:nvSpPr>
            <p:spPr>
              <a:xfrm>
                <a:off x="5733375" y="2452425"/>
                <a:ext cx="2369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477" h="5157" fill="none" extrusionOk="0">
                    <a:moveTo>
                      <a:pt x="0" y="5157"/>
                    </a:moveTo>
                    <a:lnTo>
                      <a:pt x="9477" y="5157"/>
                    </a:lnTo>
                    <a:lnTo>
                      <a:pt x="9477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53" name="Google Shape;2553;p37"/>
              <p:cNvSpPr/>
              <p:nvPr/>
            </p:nvSpPr>
            <p:spPr>
              <a:xfrm>
                <a:off x="5733375" y="2452425"/>
                <a:ext cx="2369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477" h="5157" fill="none" extrusionOk="0">
                    <a:moveTo>
                      <a:pt x="9477" y="1"/>
                    </a:moveTo>
                    <a:lnTo>
                      <a:pt x="9477" y="5157"/>
                    </a:lnTo>
                    <a:lnTo>
                      <a:pt x="0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54" name="Google Shape;2554;p37"/>
              <p:cNvSpPr/>
              <p:nvPr/>
            </p:nvSpPr>
            <p:spPr>
              <a:xfrm>
                <a:off x="5850025" y="2386175"/>
                <a:ext cx="2405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621" h="7807" fill="none" extrusionOk="0">
                    <a:moveTo>
                      <a:pt x="0" y="5185"/>
                    </a:moveTo>
                    <a:lnTo>
                      <a:pt x="0" y="1"/>
                    </a:lnTo>
                    <a:lnTo>
                      <a:pt x="9621" y="1"/>
                    </a:lnTo>
                    <a:lnTo>
                      <a:pt x="9621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55" name="Google Shape;2555;p37"/>
              <p:cNvSpPr/>
              <p:nvPr/>
            </p:nvSpPr>
            <p:spPr>
              <a:xfrm>
                <a:off x="5726875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1" y="7807"/>
                    </a:moveTo>
                    <a:lnTo>
                      <a:pt x="1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56" name="Google Shape;2556;p37"/>
              <p:cNvSpPr/>
              <p:nvPr/>
            </p:nvSpPr>
            <p:spPr>
              <a:xfrm>
                <a:off x="6198550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0" y="5157"/>
                    </a:moveTo>
                    <a:lnTo>
                      <a:pt x="9592" y="5157"/>
                    </a:lnTo>
                    <a:lnTo>
                      <a:pt x="9592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57" name="Google Shape;2557;p37"/>
              <p:cNvSpPr/>
              <p:nvPr/>
            </p:nvSpPr>
            <p:spPr>
              <a:xfrm>
                <a:off x="6198550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9592" y="1"/>
                    </a:moveTo>
                    <a:lnTo>
                      <a:pt x="9592" y="5157"/>
                    </a:lnTo>
                    <a:lnTo>
                      <a:pt x="0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58" name="Google Shape;2558;p37"/>
              <p:cNvSpPr/>
              <p:nvPr/>
            </p:nvSpPr>
            <p:spPr>
              <a:xfrm>
                <a:off x="6318075" y="2386175"/>
                <a:ext cx="240550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622" h="7807" fill="none" extrusionOk="0">
                    <a:moveTo>
                      <a:pt x="1" y="5185"/>
                    </a:moveTo>
                    <a:lnTo>
                      <a:pt x="1" y="1"/>
                    </a:lnTo>
                    <a:lnTo>
                      <a:pt x="9621" y="1"/>
                    </a:lnTo>
                    <a:lnTo>
                      <a:pt x="9621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59" name="Google Shape;2559;p37"/>
              <p:cNvSpPr/>
              <p:nvPr/>
            </p:nvSpPr>
            <p:spPr>
              <a:xfrm>
                <a:off x="6194950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0" y="7807"/>
                    </a:moveTo>
                    <a:lnTo>
                      <a:pt x="0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60" name="Google Shape;2560;p37"/>
              <p:cNvSpPr/>
              <p:nvPr/>
            </p:nvSpPr>
            <p:spPr>
              <a:xfrm>
                <a:off x="1049825" y="2272400"/>
                <a:ext cx="55088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20352" h="1" fill="none" extrusionOk="0">
                    <a:moveTo>
                      <a:pt x="1" y="1"/>
                    </a:moveTo>
                    <a:lnTo>
                      <a:pt x="220351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61" name="Google Shape;2561;p37"/>
              <p:cNvSpPr/>
              <p:nvPr/>
            </p:nvSpPr>
            <p:spPr>
              <a:xfrm>
                <a:off x="1049825" y="2692225"/>
                <a:ext cx="55088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20352" h="1" fill="none" extrusionOk="0">
                    <a:moveTo>
                      <a:pt x="1" y="0"/>
                    </a:moveTo>
                    <a:lnTo>
                      <a:pt x="220351" y="0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562" name="Google Shape;2562;p37"/>
            <p:cNvGrpSpPr/>
            <p:nvPr/>
          </p:nvGrpSpPr>
          <p:grpSpPr>
            <a:xfrm rot="-5400000">
              <a:off x="5586707" y="1159442"/>
              <a:ext cx="6401226" cy="487866"/>
              <a:chOff x="1049825" y="2272400"/>
              <a:chExt cx="5508800" cy="419850"/>
            </a:xfrm>
          </p:grpSpPr>
          <p:sp>
            <p:nvSpPr>
              <p:cNvPr id="2563" name="Google Shape;2563;p37"/>
              <p:cNvSpPr/>
              <p:nvPr/>
            </p:nvSpPr>
            <p:spPr>
              <a:xfrm>
                <a:off x="1055600" y="2452425"/>
                <a:ext cx="2369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477" h="5157" fill="none" extrusionOk="0">
                    <a:moveTo>
                      <a:pt x="0" y="5157"/>
                    </a:moveTo>
                    <a:lnTo>
                      <a:pt x="9477" y="5157"/>
                    </a:lnTo>
                    <a:lnTo>
                      <a:pt x="9477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64" name="Google Shape;2564;p37"/>
              <p:cNvSpPr/>
              <p:nvPr/>
            </p:nvSpPr>
            <p:spPr>
              <a:xfrm>
                <a:off x="1055600" y="2452425"/>
                <a:ext cx="2369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477" h="5157" fill="none" extrusionOk="0">
                    <a:moveTo>
                      <a:pt x="9477" y="1"/>
                    </a:moveTo>
                    <a:lnTo>
                      <a:pt x="9477" y="5157"/>
                    </a:lnTo>
                    <a:lnTo>
                      <a:pt x="0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65" name="Google Shape;2565;p37"/>
              <p:cNvSpPr/>
              <p:nvPr/>
            </p:nvSpPr>
            <p:spPr>
              <a:xfrm>
                <a:off x="1175850" y="2386175"/>
                <a:ext cx="2369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477" h="7807" fill="none" extrusionOk="0">
                    <a:moveTo>
                      <a:pt x="0" y="5185"/>
                    </a:moveTo>
                    <a:lnTo>
                      <a:pt x="0" y="1"/>
                    </a:lnTo>
                    <a:lnTo>
                      <a:pt x="9477" y="1"/>
                    </a:lnTo>
                    <a:lnTo>
                      <a:pt x="9477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66" name="Google Shape;2566;p37"/>
              <p:cNvSpPr/>
              <p:nvPr/>
            </p:nvSpPr>
            <p:spPr>
              <a:xfrm>
                <a:off x="1049825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1" y="7807"/>
                    </a:moveTo>
                    <a:lnTo>
                      <a:pt x="1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67" name="Google Shape;2567;p37"/>
              <p:cNvSpPr/>
              <p:nvPr/>
            </p:nvSpPr>
            <p:spPr>
              <a:xfrm>
                <a:off x="1523650" y="2452425"/>
                <a:ext cx="236950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478" h="5157" fill="none" extrusionOk="0">
                    <a:moveTo>
                      <a:pt x="1" y="5157"/>
                    </a:moveTo>
                    <a:lnTo>
                      <a:pt x="9477" y="5157"/>
                    </a:lnTo>
                    <a:lnTo>
                      <a:pt x="9477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68" name="Google Shape;2568;p37"/>
              <p:cNvSpPr/>
              <p:nvPr/>
            </p:nvSpPr>
            <p:spPr>
              <a:xfrm>
                <a:off x="1523650" y="2452425"/>
                <a:ext cx="236950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478" h="5157" fill="none" extrusionOk="0">
                    <a:moveTo>
                      <a:pt x="9477" y="1"/>
                    </a:moveTo>
                    <a:lnTo>
                      <a:pt x="9477" y="5157"/>
                    </a:lnTo>
                    <a:lnTo>
                      <a:pt x="1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69" name="Google Shape;2569;p37"/>
              <p:cNvSpPr/>
              <p:nvPr/>
            </p:nvSpPr>
            <p:spPr>
              <a:xfrm>
                <a:off x="1640325" y="2386175"/>
                <a:ext cx="2405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621" h="7807" fill="none" extrusionOk="0">
                    <a:moveTo>
                      <a:pt x="0" y="5185"/>
                    </a:moveTo>
                    <a:lnTo>
                      <a:pt x="0" y="1"/>
                    </a:lnTo>
                    <a:lnTo>
                      <a:pt x="9621" y="1"/>
                    </a:lnTo>
                    <a:lnTo>
                      <a:pt x="9621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70" name="Google Shape;2570;p37"/>
              <p:cNvSpPr/>
              <p:nvPr/>
            </p:nvSpPr>
            <p:spPr>
              <a:xfrm>
                <a:off x="1517900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0" y="7807"/>
                    </a:moveTo>
                    <a:lnTo>
                      <a:pt x="0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71" name="Google Shape;2571;p37"/>
              <p:cNvSpPr/>
              <p:nvPr/>
            </p:nvSpPr>
            <p:spPr>
              <a:xfrm>
                <a:off x="1988850" y="2452425"/>
                <a:ext cx="239800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2" h="5157" fill="none" extrusionOk="0">
                    <a:moveTo>
                      <a:pt x="0" y="5157"/>
                    </a:moveTo>
                    <a:lnTo>
                      <a:pt x="9592" y="5157"/>
                    </a:lnTo>
                    <a:lnTo>
                      <a:pt x="9592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72" name="Google Shape;2572;p37"/>
              <p:cNvSpPr/>
              <p:nvPr/>
            </p:nvSpPr>
            <p:spPr>
              <a:xfrm>
                <a:off x="1988850" y="2452425"/>
                <a:ext cx="239800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2" h="5157" fill="none" extrusionOk="0">
                    <a:moveTo>
                      <a:pt x="9592" y="1"/>
                    </a:moveTo>
                    <a:lnTo>
                      <a:pt x="9592" y="5157"/>
                    </a:lnTo>
                    <a:lnTo>
                      <a:pt x="0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73" name="Google Shape;2573;p37"/>
              <p:cNvSpPr/>
              <p:nvPr/>
            </p:nvSpPr>
            <p:spPr>
              <a:xfrm>
                <a:off x="2108375" y="2386175"/>
                <a:ext cx="240550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622" h="7807" fill="none" extrusionOk="0">
                    <a:moveTo>
                      <a:pt x="1" y="5185"/>
                    </a:moveTo>
                    <a:lnTo>
                      <a:pt x="1" y="1"/>
                    </a:lnTo>
                    <a:lnTo>
                      <a:pt x="9621" y="1"/>
                    </a:lnTo>
                    <a:lnTo>
                      <a:pt x="9621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74" name="Google Shape;2574;p37"/>
              <p:cNvSpPr/>
              <p:nvPr/>
            </p:nvSpPr>
            <p:spPr>
              <a:xfrm>
                <a:off x="1985950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1" y="7807"/>
                    </a:moveTo>
                    <a:lnTo>
                      <a:pt x="1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75" name="Google Shape;2575;p37"/>
              <p:cNvSpPr/>
              <p:nvPr/>
            </p:nvSpPr>
            <p:spPr>
              <a:xfrm>
                <a:off x="2456900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1" y="5157"/>
                    </a:moveTo>
                    <a:lnTo>
                      <a:pt x="9593" y="5157"/>
                    </a:lnTo>
                    <a:lnTo>
                      <a:pt x="9593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76" name="Google Shape;2576;p37"/>
              <p:cNvSpPr/>
              <p:nvPr/>
            </p:nvSpPr>
            <p:spPr>
              <a:xfrm>
                <a:off x="2456900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9593" y="1"/>
                    </a:moveTo>
                    <a:lnTo>
                      <a:pt x="9593" y="5157"/>
                    </a:lnTo>
                    <a:lnTo>
                      <a:pt x="1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77" name="Google Shape;2577;p37"/>
              <p:cNvSpPr/>
              <p:nvPr/>
            </p:nvSpPr>
            <p:spPr>
              <a:xfrm>
                <a:off x="2576450" y="2386175"/>
                <a:ext cx="2405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621" h="7807" fill="none" extrusionOk="0">
                    <a:moveTo>
                      <a:pt x="0" y="5185"/>
                    </a:moveTo>
                    <a:lnTo>
                      <a:pt x="0" y="1"/>
                    </a:lnTo>
                    <a:lnTo>
                      <a:pt x="9621" y="1"/>
                    </a:lnTo>
                    <a:lnTo>
                      <a:pt x="9621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78" name="Google Shape;2578;p37"/>
              <p:cNvSpPr/>
              <p:nvPr/>
            </p:nvSpPr>
            <p:spPr>
              <a:xfrm>
                <a:off x="2454025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1" y="7807"/>
                    </a:moveTo>
                    <a:lnTo>
                      <a:pt x="1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79" name="Google Shape;2579;p37"/>
              <p:cNvSpPr/>
              <p:nvPr/>
            </p:nvSpPr>
            <p:spPr>
              <a:xfrm>
                <a:off x="2924975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0" y="5157"/>
                    </a:moveTo>
                    <a:lnTo>
                      <a:pt x="9592" y="5157"/>
                    </a:lnTo>
                    <a:lnTo>
                      <a:pt x="9592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80" name="Google Shape;2580;p37"/>
              <p:cNvSpPr/>
              <p:nvPr/>
            </p:nvSpPr>
            <p:spPr>
              <a:xfrm>
                <a:off x="2924975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9592" y="1"/>
                    </a:moveTo>
                    <a:lnTo>
                      <a:pt x="9592" y="5157"/>
                    </a:lnTo>
                    <a:lnTo>
                      <a:pt x="0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81" name="Google Shape;2581;p37"/>
              <p:cNvSpPr/>
              <p:nvPr/>
            </p:nvSpPr>
            <p:spPr>
              <a:xfrm>
                <a:off x="3044500" y="2386175"/>
                <a:ext cx="240550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622" h="7807" fill="none" extrusionOk="0">
                    <a:moveTo>
                      <a:pt x="1" y="5185"/>
                    </a:moveTo>
                    <a:lnTo>
                      <a:pt x="1" y="1"/>
                    </a:lnTo>
                    <a:lnTo>
                      <a:pt x="9621" y="1"/>
                    </a:lnTo>
                    <a:lnTo>
                      <a:pt x="9621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82" name="Google Shape;2582;p37"/>
              <p:cNvSpPr/>
              <p:nvPr/>
            </p:nvSpPr>
            <p:spPr>
              <a:xfrm>
                <a:off x="2922100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0" y="7807"/>
                    </a:moveTo>
                    <a:lnTo>
                      <a:pt x="0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83" name="Google Shape;2583;p37"/>
              <p:cNvSpPr/>
              <p:nvPr/>
            </p:nvSpPr>
            <p:spPr>
              <a:xfrm>
                <a:off x="3393025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1" y="5157"/>
                    </a:moveTo>
                    <a:lnTo>
                      <a:pt x="9593" y="5157"/>
                    </a:lnTo>
                    <a:lnTo>
                      <a:pt x="9593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84" name="Google Shape;2584;p37"/>
              <p:cNvSpPr/>
              <p:nvPr/>
            </p:nvSpPr>
            <p:spPr>
              <a:xfrm>
                <a:off x="3393025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9593" y="1"/>
                    </a:moveTo>
                    <a:lnTo>
                      <a:pt x="9593" y="5157"/>
                    </a:lnTo>
                    <a:lnTo>
                      <a:pt x="1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85" name="Google Shape;2585;p37"/>
              <p:cNvSpPr/>
              <p:nvPr/>
            </p:nvSpPr>
            <p:spPr>
              <a:xfrm>
                <a:off x="3512575" y="2386175"/>
                <a:ext cx="2405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621" h="7807" fill="none" extrusionOk="0">
                    <a:moveTo>
                      <a:pt x="0" y="5185"/>
                    </a:moveTo>
                    <a:lnTo>
                      <a:pt x="0" y="1"/>
                    </a:lnTo>
                    <a:lnTo>
                      <a:pt x="9621" y="1"/>
                    </a:lnTo>
                    <a:lnTo>
                      <a:pt x="9621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86" name="Google Shape;2586;p37"/>
              <p:cNvSpPr/>
              <p:nvPr/>
            </p:nvSpPr>
            <p:spPr>
              <a:xfrm>
                <a:off x="3390150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1" y="7807"/>
                    </a:moveTo>
                    <a:lnTo>
                      <a:pt x="1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87" name="Google Shape;2587;p37"/>
              <p:cNvSpPr/>
              <p:nvPr/>
            </p:nvSpPr>
            <p:spPr>
              <a:xfrm>
                <a:off x="3861100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1" y="5157"/>
                    </a:moveTo>
                    <a:lnTo>
                      <a:pt x="9592" y="5157"/>
                    </a:lnTo>
                    <a:lnTo>
                      <a:pt x="9592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88" name="Google Shape;2588;p37"/>
              <p:cNvSpPr/>
              <p:nvPr/>
            </p:nvSpPr>
            <p:spPr>
              <a:xfrm>
                <a:off x="3861100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9592" y="1"/>
                    </a:moveTo>
                    <a:lnTo>
                      <a:pt x="9592" y="5157"/>
                    </a:lnTo>
                    <a:lnTo>
                      <a:pt x="1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89" name="Google Shape;2589;p37"/>
              <p:cNvSpPr/>
              <p:nvPr/>
            </p:nvSpPr>
            <p:spPr>
              <a:xfrm>
                <a:off x="3980650" y="2386175"/>
                <a:ext cx="2405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621" h="7807" fill="none" extrusionOk="0">
                    <a:moveTo>
                      <a:pt x="0" y="5185"/>
                    </a:moveTo>
                    <a:lnTo>
                      <a:pt x="0" y="1"/>
                    </a:lnTo>
                    <a:lnTo>
                      <a:pt x="9621" y="1"/>
                    </a:lnTo>
                    <a:lnTo>
                      <a:pt x="9621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90" name="Google Shape;2590;p37"/>
              <p:cNvSpPr/>
              <p:nvPr/>
            </p:nvSpPr>
            <p:spPr>
              <a:xfrm>
                <a:off x="3858225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0" y="7807"/>
                    </a:moveTo>
                    <a:lnTo>
                      <a:pt x="0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91" name="Google Shape;2591;p37"/>
              <p:cNvSpPr/>
              <p:nvPr/>
            </p:nvSpPr>
            <p:spPr>
              <a:xfrm>
                <a:off x="4329175" y="2452425"/>
                <a:ext cx="239800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2" h="5157" fill="none" extrusionOk="0">
                    <a:moveTo>
                      <a:pt x="0" y="5157"/>
                    </a:moveTo>
                    <a:lnTo>
                      <a:pt x="9592" y="5157"/>
                    </a:lnTo>
                    <a:lnTo>
                      <a:pt x="9592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92" name="Google Shape;2592;p37"/>
              <p:cNvSpPr/>
              <p:nvPr/>
            </p:nvSpPr>
            <p:spPr>
              <a:xfrm>
                <a:off x="4329175" y="2452425"/>
                <a:ext cx="239800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2" h="5157" fill="none" extrusionOk="0">
                    <a:moveTo>
                      <a:pt x="9592" y="1"/>
                    </a:moveTo>
                    <a:lnTo>
                      <a:pt x="9592" y="5157"/>
                    </a:lnTo>
                    <a:lnTo>
                      <a:pt x="0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93" name="Google Shape;2593;p37"/>
              <p:cNvSpPr/>
              <p:nvPr/>
            </p:nvSpPr>
            <p:spPr>
              <a:xfrm>
                <a:off x="4448700" y="2386175"/>
                <a:ext cx="240550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622" h="7807" fill="none" extrusionOk="0">
                    <a:moveTo>
                      <a:pt x="1" y="5185"/>
                    </a:moveTo>
                    <a:lnTo>
                      <a:pt x="1" y="1"/>
                    </a:lnTo>
                    <a:lnTo>
                      <a:pt x="9621" y="1"/>
                    </a:lnTo>
                    <a:lnTo>
                      <a:pt x="9621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94" name="Google Shape;2594;p37"/>
              <p:cNvSpPr/>
              <p:nvPr/>
            </p:nvSpPr>
            <p:spPr>
              <a:xfrm>
                <a:off x="4322675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1" y="7807"/>
                    </a:moveTo>
                    <a:lnTo>
                      <a:pt x="1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95" name="Google Shape;2595;p37"/>
              <p:cNvSpPr/>
              <p:nvPr/>
            </p:nvSpPr>
            <p:spPr>
              <a:xfrm>
                <a:off x="4797225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1" y="5157"/>
                    </a:moveTo>
                    <a:lnTo>
                      <a:pt x="9593" y="5157"/>
                    </a:lnTo>
                    <a:lnTo>
                      <a:pt x="9593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96" name="Google Shape;2596;p37"/>
              <p:cNvSpPr/>
              <p:nvPr/>
            </p:nvSpPr>
            <p:spPr>
              <a:xfrm>
                <a:off x="4797225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9593" y="1"/>
                    </a:moveTo>
                    <a:lnTo>
                      <a:pt x="9593" y="5157"/>
                    </a:lnTo>
                    <a:lnTo>
                      <a:pt x="1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97" name="Google Shape;2597;p37"/>
              <p:cNvSpPr/>
              <p:nvPr/>
            </p:nvSpPr>
            <p:spPr>
              <a:xfrm>
                <a:off x="4916775" y="2386175"/>
                <a:ext cx="2405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621" h="7807" fill="none" extrusionOk="0">
                    <a:moveTo>
                      <a:pt x="0" y="5185"/>
                    </a:moveTo>
                    <a:lnTo>
                      <a:pt x="0" y="1"/>
                    </a:lnTo>
                    <a:lnTo>
                      <a:pt x="9621" y="1"/>
                    </a:lnTo>
                    <a:lnTo>
                      <a:pt x="9621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98" name="Google Shape;2598;p37"/>
              <p:cNvSpPr/>
              <p:nvPr/>
            </p:nvSpPr>
            <p:spPr>
              <a:xfrm>
                <a:off x="4790750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1" y="7807"/>
                    </a:moveTo>
                    <a:lnTo>
                      <a:pt x="1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99" name="Google Shape;2599;p37"/>
              <p:cNvSpPr/>
              <p:nvPr/>
            </p:nvSpPr>
            <p:spPr>
              <a:xfrm>
                <a:off x="5265300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0" y="5157"/>
                    </a:moveTo>
                    <a:lnTo>
                      <a:pt x="9592" y="5157"/>
                    </a:lnTo>
                    <a:lnTo>
                      <a:pt x="9592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00" name="Google Shape;2600;p37"/>
              <p:cNvSpPr/>
              <p:nvPr/>
            </p:nvSpPr>
            <p:spPr>
              <a:xfrm>
                <a:off x="5265300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9592" y="1"/>
                    </a:moveTo>
                    <a:lnTo>
                      <a:pt x="9592" y="5157"/>
                    </a:lnTo>
                    <a:lnTo>
                      <a:pt x="0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01" name="Google Shape;2601;p37"/>
              <p:cNvSpPr/>
              <p:nvPr/>
            </p:nvSpPr>
            <p:spPr>
              <a:xfrm>
                <a:off x="5384825" y="2386175"/>
                <a:ext cx="23767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507" h="7807" fill="none" extrusionOk="0">
                    <a:moveTo>
                      <a:pt x="1" y="5185"/>
                    </a:moveTo>
                    <a:lnTo>
                      <a:pt x="1" y="1"/>
                    </a:lnTo>
                    <a:lnTo>
                      <a:pt x="9506" y="1"/>
                    </a:lnTo>
                    <a:lnTo>
                      <a:pt x="9506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02" name="Google Shape;2602;p37"/>
              <p:cNvSpPr/>
              <p:nvPr/>
            </p:nvSpPr>
            <p:spPr>
              <a:xfrm>
                <a:off x="5258825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0" y="7807"/>
                    </a:moveTo>
                    <a:lnTo>
                      <a:pt x="0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03" name="Google Shape;2603;p37"/>
              <p:cNvSpPr/>
              <p:nvPr/>
            </p:nvSpPr>
            <p:spPr>
              <a:xfrm>
                <a:off x="5733375" y="2452425"/>
                <a:ext cx="2369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477" h="5157" fill="none" extrusionOk="0">
                    <a:moveTo>
                      <a:pt x="0" y="5157"/>
                    </a:moveTo>
                    <a:lnTo>
                      <a:pt x="9477" y="5157"/>
                    </a:lnTo>
                    <a:lnTo>
                      <a:pt x="9477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04" name="Google Shape;2604;p37"/>
              <p:cNvSpPr/>
              <p:nvPr/>
            </p:nvSpPr>
            <p:spPr>
              <a:xfrm>
                <a:off x="5733375" y="2452425"/>
                <a:ext cx="2369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477" h="5157" fill="none" extrusionOk="0">
                    <a:moveTo>
                      <a:pt x="9477" y="1"/>
                    </a:moveTo>
                    <a:lnTo>
                      <a:pt x="9477" y="5157"/>
                    </a:lnTo>
                    <a:lnTo>
                      <a:pt x="0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05" name="Google Shape;2605;p37"/>
              <p:cNvSpPr/>
              <p:nvPr/>
            </p:nvSpPr>
            <p:spPr>
              <a:xfrm>
                <a:off x="5850025" y="2386175"/>
                <a:ext cx="2405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621" h="7807" fill="none" extrusionOk="0">
                    <a:moveTo>
                      <a:pt x="0" y="5185"/>
                    </a:moveTo>
                    <a:lnTo>
                      <a:pt x="0" y="1"/>
                    </a:lnTo>
                    <a:lnTo>
                      <a:pt x="9621" y="1"/>
                    </a:lnTo>
                    <a:lnTo>
                      <a:pt x="9621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06" name="Google Shape;2606;p37"/>
              <p:cNvSpPr/>
              <p:nvPr/>
            </p:nvSpPr>
            <p:spPr>
              <a:xfrm>
                <a:off x="5726875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1" y="7807"/>
                    </a:moveTo>
                    <a:lnTo>
                      <a:pt x="1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07" name="Google Shape;2607;p37"/>
              <p:cNvSpPr/>
              <p:nvPr/>
            </p:nvSpPr>
            <p:spPr>
              <a:xfrm>
                <a:off x="6198550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0" y="5157"/>
                    </a:moveTo>
                    <a:lnTo>
                      <a:pt x="9592" y="5157"/>
                    </a:lnTo>
                    <a:lnTo>
                      <a:pt x="9592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08" name="Google Shape;2608;p37"/>
              <p:cNvSpPr/>
              <p:nvPr/>
            </p:nvSpPr>
            <p:spPr>
              <a:xfrm>
                <a:off x="6198550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9592" y="1"/>
                    </a:moveTo>
                    <a:lnTo>
                      <a:pt x="9592" y="5157"/>
                    </a:lnTo>
                    <a:lnTo>
                      <a:pt x="0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09" name="Google Shape;2609;p37"/>
              <p:cNvSpPr/>
              <p:nvPr/>
            </p:nvSpPr>
            <p:spPr>
              <a:xfrm>
                <a:off x="6318075" y="2386175"/>
                <a:ext cx="240550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622" h="7807" fill="none" extrusionOk="0">
                    <a:moveTo>
                      <a:pt x="1" y="5185"/>
                    </a:moveTo>
                    <a:lnTo>
                      <a:pt x="1" y="1"/>
                    </a:lnTo>
                    <a:lnTo>
                      <a:pt x="9621" y="1"/>
                    </a:lnTo>
                    <a:lnTo>
                      <a:pt x="9621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10" name="Google Shape;2610;p37"/>
              <p:cNvSpPr/>
              <p:nvPr/>
            </p:nvSpPr>
            <p:spPr>
              <a:xfrm>
                <a:off x="6194950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0" y="7807"/>
                    </a:moveTo>
                    <a:lnTo>
                      <a:pt x="0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11" name="Google Shape;2611;p37"/>
              <p:cNvSpPr/>
              <p:nvPr/>
            </p:nvSpPr>
            <p:spPr>
              <a:xfrm>
                <a:off x="1049825" y="2272400"/>
                <a:ext cx="55088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20352" h="1" fill="none" extrusionOk="0">
                    <a:moveTo>
                      <a:pt x="1" y="1"/>
                    </a:moveTo>
                    <a:lnTo>
                      <a:pt x="220351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12" name="Google Shape;2612;p37"/>
              <p:cNvSpPr/>
              <p:nvPr/>
            </p:nvSpPr>
            <p:spPr>
              <a:xfrm>
                <a:off x="1049825" y="2692225"/>
                <a:ext cx="55088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20352" h="1" fill="none" extrusionOk="0">
                    <a:moveTo>
                      <a:pt x="1" y="0"/>
                    </a:moveTo>
                    <a:lnTo>
                      <a:pt x="220351" y="0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613" name="Google Shape;2613;p37"/>
          <p:cNvGrpSpPr/>
          <p:nvPr/>
        </p:nvGrpSpPr>
        <p:grpSpPr>
          <a:xfrm>
            <a:off x="3400800" y="0"/>
            <a:ext cx="2342400" cy="5156703"/>
            <a:chOff x="3400800" y="0"/>
            <a:chExt cx="2342400" cy="5156703"/>
          </a:xfrm>
        </p:grpSpPr>
        <p:sp>
          <p:nvSpPr>
            <p:cNvPr id="2614" name="Google Shape;2614;p37"/>
            <p:cNvSpPr/>
            <p:nvPr/>
          </p:nvSpPr>
          <p:spPr>
            <a:xfrm>
              <a:off x="3400800" y="5037603"/>
              <a:ext cx="2342400" cy="119100"/>
            </a:xfrm>
            <a:prstGeom prst="rect">
              <a:avLst/>
            </a:prstGeom>
            <a:solidFill>
              <a:srgbClr val="D9CE99">
                <a:alpha val="57254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15" name="Google Shape;2615;p37"/>
            <p:cNvSpPr/>
            <p:nvPr/>
          </p:nvSpPr>
          <p:spPr>
            <a:xfrm>
              <a:off x="3400800" y="0"/>
              <a:ext cx="2342400" cy="119100"/>
            </a:xfrm>
            <a:prstGeom prst="rect">
              <a:avLst/>
            </a:prstGeom>
            <a:solidFill>
              <a:srgbClr val="D9CE99">
                <a:alpha val="57254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CUSTOM_3_1">
    <p:spTree>
      <p:nvGrpSpPr>
        <p:cNvPr id="1" name="Shape 26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7" name="Google Shape;2617;p38"/>
          <p:cNvSpPr txBox="1">
            <a:spLocks noGrp="1"/>
          </p:cNvSpPr>
          <p:nvPr>
            <p:ph type="title"/>
          </p:nvPr>
        </p:nvSpPr>
        <p:spPr>
          <a:xfrm>
            <a:off x="713225" y="914700"/>
            <a:ext cx="4534200" cy="8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5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2618" name="Google Shape;2618;p38"/>
          <p:cNvSpPr txBox="1">
            <a:spLocks noGrp="1"/>
          </p:cNvSpPr>
          <p:nvPr>
            <p:ph type="subTitle" idx="1"/>
          </p:nvPr>
        </p:nvSpPr>
        <p:spPr>
          <a:xfrm>
            <a:off x="713225" y="1578256"/>
            <a:ext cx="4534200" cy="129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19" name="Google Shape;2619;p38"/>
          <p:cNvSpPr>
            <a:spLocks noGrp="1"/>
          </p:cNvSpPr>
          <p:nvPr>
            <p:ph type="pic" idx="2"/>
          </p:nvPr>
        </p:nvSpPr>
        <p:spPr>
          <a:xfrm>
            <a:off x="5384700" y="539500"/>
            <a:ext cx="2893800" cy="4604100"/>
          </a:xfrm>
          <a:prstGeom prst="rect">
            <a:avLst/>
          </a:prstGeom>
          <a:noFill/>
          <a:ln>
            <a:noFill/>
          </a:ln>
        </p:spPr>
      </p:sp>
      <p:grpSp>
        <p:nvGrpSpPr>
          <p:cNvPr id="2620" name="Google Shape;2620;p38"/>
          <p:cNvGrpSpPr/>
          <p:nvPr/>
        </p:nvGrpSpPr>
        <p:grpSpPr>
          <a:xfrm>
            <a:off x="112612" y="-1797238"/>
            <a:ext cx="8918641" cy="8737976"/>
            <a:chOff x="112612" y="-1797238"/>
            <a:chExt cx="8918641" cy="8737976"/>
          </a:xfrm>
        </p:grpSpPr>
        <p:grpSp>
          <p:nvGrpSpPr>
            <p:cNvPr id="2621" name="Google Shape;2621;p38"/>
            <p:cNvGrpSpPr/>
            <p:nvPr/>
          </p:nvGrpSpPr>
          <p:grpSpPr>
            <a:xfrm rot="-5400000">
              <a:off x="-2844068" y="1159442"/>
              <a:ext cx="6401226" cy="487866"/>
              <a:chOff x="1049825" y="2272400"/>
              <a:chExt cx="5508800" cy="419850"/>
            </a:xfrm>
          </p:grpSpPr>
          <p:sp>
            <p:nvSpPr>
              <p:cNvPr id="2622" name="Google Shape;2622;p38"/>
              <p:cNvSpPr/>
              <p:nvPr/>
            </p:nvSpPr>
            <p:spPr>
              <a:xfrm>
                <a:off x="1055600" y="2452425"/>
                <a:ext cx="2369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477" h="5157" fill="none" extrusionOk="0">
                    <a:moveTo>
                      <a:pt x="0" y="5157"/>
                    </a:moveTo>
                    <a:lnTo>
                      <a:pt x="9477" y="5157"/>
                    </a:lnTo>
                    <a:lnTo>
                      <a:pt x="9477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23" name="Google Shape;2623;p38"/>
              <p:cNvSpPr/>
              <p:nvPr/>
            </p:nvSpPr>
            <p:spPr>
              <a:xfrm>
                <a:off x="1055600" y="2452425"/>
                <a:ext cx="2369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477" h="5157" fill="none" extrusionOk="0">
                    <a:moveTo>
                      <a:pt x="9477" y="1"/>
                    </a:moveTo>
                    <a:lnTo>
                      <a:pt x="9477" y="5157"/>
                    </a:lnTo>
                    <a:lnTo>
                      <a:pt x="0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24" name="Google Shape;2624;p38"/>
              <p:cNvSpPr/>
              <p:nvPr/>
            </p:nvSpPr>
            <p:spPr>
              <a:xfrm>
                <a:off x="1175850" y="2386175"/>
                <a:ext cx="2369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477" h="7807" fill="none" extrusionOk="0">
                    <a:moveTo>
                      <a:pt x="0" y="5185"/>
                    </a:moveTo>
                    <a:lnTo>
                      <a:pt x="0" y="1"/>
                    </a:lnTo>
                    <a:lnTo>
                      <a:pt x="9477" y="1"/>
                    </a:lnTo>
                    <a:lnTo>
                      <a:pt x="9477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25" name="Google Shape;2625;p38"/>
              <p:cNvSpPr/>
              <p:nvPr/>
            </p:nvSpPr>
            <p:spPr>
              <a:xfrm>
                <a:off x="1049825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1" y="7807"/>
                    </a:moveTo>
                    <a:lnTo>
                      <a:pt x="1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26" name="Google Shape;2626;p38"/>
              <p:cNvSpPr/>
              <p:nvPr/>
            </p:nvSpPr>
            <p:spPr>
              <a:xfrm>
                <a:off x="1523650" y="2452425"/>
                <a:ext cx="236950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478" h="5157" fill="none" extrusionOk="0">
                    <a:moveTo>
                      <a:pt x="1" y="5157"/>
                    </a:moveTo>
                    <a:lnTo>
                      <a:pt x="9477" y="5157"/>
                    </a:lnTo>
                    <a:lnTo>
                      <a:pt x="9477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27" name="Google Shape;2627;p38"/>
              <p:cNvSpPr/>
              <p:nvPr/>
            </p:nvSpPr>
            <p:spPr>
              <a:xfrm>
                <a:off x="1523650" y="2452425"/>
                <a:ext cx="236950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478" h="5157" fill="none" extrusionOk="0">
                    <a:moveTo>
                      <a:pt x="9477" y="1"/>
                    </a:moveTo>
                    <a:lnTo>
                      <a:pt x="9477" y="5157"/>
                    </a:lnTo>
                    <a:lnTo>
                      <a:pt x="1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28" name="Google Shape;2628;p38"/>
              <p:cNvSpPr/>
              <p:nvPr/>
            </p:nvSpPr>
            <p:spPr>
              <a:xfrm>
                <a:off x="1640325" y="2386175"/>
                <a:ext cx="2405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621" h="7807" fill="none" extrusionOk="0">
                    <a:moveTo>
                      <a:pt x="0" y="5185"/>
                    </a:moveTo>
                    <a:lnTo>
                      <a:pt x="0" y="1"/>
                    </a:lnTo>
                    <a:lnTo>
                      <a:pt x="9621" y="1"/>
                    </a:lnTo>
                    <a:lnTo>
                      <a:pt x="9621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29" name="Google Shape;2629;p38"/>
              <p:cNvSpPr/>
              <p:nvPr/>
            </p:nvSpPr>
            <p:spPr>
              <a:xfrm>
                <a:off x="1517900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0" y="7807"/>
                    </a:moveTo>
                    <a:lnTo>
                      <a:pt x="0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30" name="Google Shape;2630;p38"/>
              <p:cNvSpPr/>
              <p:nvPr/>
            </p:nvSpPr>
            <p:spPr>
              <a:xfrm>
                <a:off x="1988850" y="2452425"/>
                <a:ext cx="239800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2" h="5157" fill="none" extrusionOk="0">
                    <a:moveTo>
                      <a:pt x="0" y="5157"/>
                    </a:moveTo>
                    <a:lnTo>
                      <a:pt x="9592" y="5157"/>
                    </a:lnTo>
                    <a:lnTo>
                      <a:pt x="9592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31" name="Google Shape;2631;p38"/>
              <p:cNvSpPr/>
              <p:nvPr/>
            </p:nvSpPr>
            <p:spPr>
              <a:xfrm>
                <a:off x="1988850" y="2452425"/>
                <a:ext cx="239800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2" h="5157" fill="none" extrusionOk="0">
                    <a:moveTo>
                      <a:pt x="9592" y="1"/>
                    </a:moveTo>
                    <a:lnTo>
                      <a:pt x="9592" y="5157"/>
                    </a:lnTo>
                    <a:lnTo>
                      <a:pt x="0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32" name="Google Shape;2632;p38"/>
              <p:cNvSpPr/>
              <p:nvPr/>
            </p:nvSpPr>
            <p:spPr>
              <a:xfrm>
                <a:off x="2108375" y="2386175"/>
                <a:ext cx="240550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622" h="7807" fill="none" extrusionOk="0">
                    <a:moveTo>
                      <a:pt x="1" y="5185"/>
                    </a:moveTo>
                    <a:lnTo>
                      <a:pt x="1" y="1"/>
                    </a:lnTo>
                    <a:lnTo>
                      <a:pt x="9621" y="1"/>
                    </a:lnTo>
                    <a:lnTo>
                      <a:pt x="9621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33" name="Google Shape;2633;p38"/>
              <p:cNvSpPr/>
              <p:nvPr/>
            </p:nvSpPr>
            <p:spPr>
              <a:xfrm>
                <a:off x="1985950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1" y="7807"/>
                    </a:moveTo>
                    <a:lnTo>
                      <a:pt x="1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34" name="Google Shape;2634;p38"/>
              <p:cNvSpPr/>
              <p:nvPr/>
            </p:nvSpPr>
            <p:spPr>
              <a:xfrm>
                <a:off x="2456900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1" y="5157"/>
                    </a:moveTo>
                    <a:lnTo>
                      <a:pt x="9593" y="5157"/>
                    </a:lnTo>
                    <a:lnTo>
                      <a:pt x="9593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35" name="Google Shape;2635;p38"/>
              <p:cNvSpPr/>
              <p:nvPr/>
            </p:nvSpPr>
            <p:spPr>
              <a:xfrm>
                <a:off x="2456900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9593" y="1"/>
                    </a:moveTo>
                    <a:lnTo>
                      <a:pt x="9593" y="5157"/>
                    </a:lnTo>
                    <a:lnTo>
                      <a:pt x="1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36" name="Google Shape;2636;p38"/>
              <p:cNvSpPr/>
              <p:nvPr/>
            </p:nvSpPr>
            <p:spPr>
              <a:xfrm>
                <a:off x="2576450" y="2386175"/>
                <a:ext cx="2405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621" h="7807" fill="none" extrusionOk="0">
                    <a:moveTo>
                      <a:pt x="0" y="5185"/>
                    </a:moveTo>
                    <a:lnTo>
                      <a:pt x="0" y="1"/>
                    </a:lnTo>
                    <a:lnTo>
                      <a:pt x="9621" y="1"/>
                    </a:lnTo>
                    <a:lnTo>
                      <a:pt x="9621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37" name="Google Shape;2637;p38"/>
              <p:cNvSpPr/>
              <p:nvPr/>
            </p:nvSpPr>
            <p:spPr>
              <a:xfrm>
                <a:off x="2454025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1" y="7807"/>
                    </a:moveTo>
                    <a:lnTo>
                      <a:pt x="1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38" name="Google Shape;2638;p38"/>
              <p:cNvSpPr/>
              <p:nvPr/>
            </p:nvSpPr>
            <p:spPr>
              <a:xfrm>
                <a:off x="2924975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0" y="5157"/>
                    </a:moveTo>
                    <a:lnTo>
                      <a:pt x="9592" y="5157"/>
                    </a:lnTo>
                    <a:lnTo>
                      <a:pt x="9592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39" name="Google Shape;2639;p38"/>
              <p:cNvSpPr/>
              <p:nvPr/>
            </p:nvSpPr>
            <p:spPr>
              <a:xfrm>
                <a:off x="2924975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9592" y="1"/>
                    </a:moveTo>
                    <a:lnTo>
                      <a:pt x="9592" y="5157"/>
                    </a:lnTo>
                    <a:lnTo>
                      <a:pt x="0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40" name="Google Shape;2640;p38"/>
              <p:cNvSpPr/>
              <p:nvPr/>
            </p:nvSpPr>
            <p:spPr>
              <a:xfrm>
                <a:off x="3044500" y="2386175"/>
                <a:ext cx="240550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622" h="7807" fill="none" extrusionOk="0">
                    <a:moveTo>
                      <a:pt x="1" y="5185"/>
                    </a:moveTo>
                    <a:lnTo>
                      <a:pt x="1" y="1"/>
                    </a:lnTo>
                    <a:lnTo>
                      <a:pt x="9621" y="1"/>
                    </a:lnTo>
                    <a:lnTo>
                      <a:pt x="9621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41" name="Google Shape;2641;p38"/>
              <p:cNvSpPr/>
              <p:nvPr/>
            </p:nvSpPr>
            <p:spPr>
              <a:xfrm>
                <a:off x="2922100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0" y="7807"/>
                    </a:moveTo>
                    <a:lnTo>
                      <a:pt x="0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42" name="Google Shape;2642;p38"/>
              <p:cNvSpPr/>
              <p:nvPr/>
            </p:nvSpPr>
            <p:spPr>
              <a:xfrm>
                <a:off x="3393025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1" y="5157"/>
                    </a:moveTo>
                    <a:lnTo>
                      <a:pt x="9593" y="5157"/>
                    </a:lnTo>
                    <a:lnTo>
                      <a:pt x="9593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43" name="Google Shape;2643;p38"/>
              <p:cNvSpPr/>
              <p:nvPr/>
            </p:nvSpPr>
            <p:spPr>
              <a:xfrm>
                <a:off x="3393025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9593" y="1"/>
                    </a:moveTo>
                    <a:lnTo>
                      <a:pt x="9593" y="5157"/>
                    </a:lnTo>
                    <a:lnTo>
                      <a:pt x="1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44" name="Google Shape;2644;p38"/>
              <p:cNvSpPr/>
              <p:nvPr/>
            </p:nvSpPr>
            <p:spPr>
              <a:xfrm>
                <a:off x="3512575" y="2386175"/>
                <a:ext cx="2405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621" h="7807" fill="none" extrusionOk="0">
                    <a:moveTo>
                      <a:pt x="0" y="5185"/>
                    </a:moveTo>
                    <a:lnTo>
                      <a:pt x="0" y="1"/>
                    </a:lnTo>
                    <a:lnTo>
                      <a:pt x="9621" y="1"/>
                    </a:lnTo>
                    <a:lnTo>
                      <a:pt x="9621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45" name="Google Shape;2645;p38"/>
              <p:cNvSpPr/>
              <p:nvPr/>
            </p:nvSpPr>
            <p:spPr>
              <a:xfrm>
                <a:off x="3390150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1" y="7807"/>
                    </a:moveTo>
                    <a:lnTo>
                      <a:pt x="1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46" name="Google Shape;2646;p38"/>
              <p:cNvSpPr/>
              <p:nvPr/>
            </p:nvSpPr>
            <p:spPr>
              <a:xfrm>
                <a:off x="3861100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1" y="5157"/>
                    </a:moveTo>
                    <a:lnTo>
                      <a:pt x="9592" y="5157"/>
                    </a:lnTo>
                    <a:lnTo>
                      <a:pt x="9592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47" name="Google Shape;2647;p38"/>
              <p:cNvSpPr/>
              <p:nvPr/>
            </p:nvSpPr>
            <p:spPr>
              <a:xfrm>
                <a:off x="3861100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9592" y="1"/>
                    </a:moveTo>
                    <a:lnTo>
                      <a:pt x="9592" y="5157"/>
                    </a:lnTo>
                    <a:lnTo>
                      <a:pt x="1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48" name="Google Shape;2648;p38"/>
              <p:cNvSpPr/>
              <p:nvPr/>
            </p:nvSpPr>
            <p:spPr>
              <a:xfrm>
                <a:off x="3980650" y="2386175"/>
                <a:ext cx="2405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621" h="7807" fill="none" extrusionOk="0">
                    <a:moveTo>
                      <a:pt x="0" y="5185"/>
                    </a:moveTo>
                    <a:lnTo>
                      <a:pt x="0" y="1"/>
                    </a:lnTo>
                    <a:lnTo>
                      <a:pt x="9621" y="1"/>
                    </a:lnTo>
                    <a:lnTo>
                      <a:pt x="9621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49" name="Google Shape;2649;p38"/>
              <p:cNvSpPr/>
              <p:nvPr/>
            </p:nvSpPr>
            <p:spPr>
              <a:xfrm>
                <a:off x="3858225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0" y="7807"/>
                    </a:moveTo>
                    <a:lnTo>
                      <a:pt x="0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50" name="Google Shape;2650;p38"/>
              <p:cNvSpPr/>
              <p:nvPr/>
            </p:nvSpPr>
            <p:spPr>
              <a:xfrm>
                <a:off x="4329175" y="2452425"/>
                <a:ext cx="239800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2" h="5157" fill="none" extrusionOk="0">
                    <a:moveTo>
                      <a:pt x="0" y="5157"/>
                    </a:moveTo>
                    <a:lnTo>
                      <a:pt x="9592" y="5157"/>
                    </a:lnTo>
                    <a:lnTo>
                      <a:pt x="9592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51" name="Google Shape;2651;p38"/>
              <p:cNvSpPr/>
              <p:nvPr/>
            </p:nvSpPr>
            <p:spPr>
              <a:xfrm>
                <a:off x="4329175" y="2452425"/>
                <a:ext cx="239800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2" h="5157" fill="none" extrusionOk="0">
                    <a:moveTo>
                      <a:pt x="9592" y="1"/>
                    </a:moveTo>
                    <a:lnTo>
                      <a:pt x="9592" y="5157"/>
                    </a:lnTo>
                    <a:lnTo>
                      <a:pt x="0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52" name="Google Shape;2652;p38"/>
              <p:cNvSpPr/>
              <p:nvPr/>
            </p:nvSpPr>
            <p:spPr>
              <a:xfrm>
                <a:off x="4448700" y="2386175"/>
                <a:ext cx="240550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622" h="7807" fill="none" extrusionOk="0">
                    <a:moveTo>
                      <a:pt x="1" y="5185"/>
                    </a:moveTo>
                    <a:lnTo>
                      <a:pt x="1" y="1"/>
                    </a:lnTo>
                    <a:lnTo>
                      <a:pt x="9621" y="1"/>
                    </a:lnTo>
                    <a:lnTo>
                      <a:pt x="9621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53" name="Google Shape;2653;p38"/>
              <p:cNvSpPr/>
              <p:nvPr/>
            </p:nvSpPr>
            <p:spPr>
              <a:xfrm>
                <a:off x="4322675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1" y="7807"/>
                    </a:moveTo>
                    <a:lnTo>
                      <a:pt x="1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54" name="Google Shape;2654;p38"/>
              <p:cNvSpPr/>
              <p:nvPr/>
            </p:nvSpPr>
            <p:spPr>
              <a:xfrm>
                <a:off x="4797225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1" y="5157"/>
                    </a:moveTo>
                    <a:lnTo>
                      <a:pt x="9593" y="5157"/>
                    </a:lnTo>
                    <a:lnTo>
                      <a:pt x="9593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55" name="Google Shape;2655;p38"/>
              <p:cNvSpPr/>
              <p:nvPr/>
            </p:nvSpPr>
            <p:spPr>
              <a:xfrm>
                <a:off x="4797225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9593" y="1"/>
                    </a:moveTo>
                    <a:lnTo>
                      <a:pt x="9593" y="5157"/>
                    </a:lnTo>
                    <a:lnTo>
                      <a:pt x="1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56" name="Google Shape;2656;p38"/>
              <p:cNvSpPr/>
              <p:nvPr/>
            </p:nvSpPr>
            <p:spPr>
              <a:xfrm>
                <a:off x="4916775" y="2386175"/>
                <a:ext cx="2405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621" h="7807" fill="none" extrusionOk="0">
                    <a:moveTo>
                      <a:pt x="0" y="5185"/>
                    </a:moveTo>
                    <a:lnTo>
                      <a:pt x="0" y="1"/>
                    </a:lnTo>
                    <a:lnTo>
                      <a:pt x="9621" y="1"/>
                    </a:lnTo>
                    <a:lnTo>
                      <a:pt x="9621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57" name="Google Shape;2657;p38"/>
              <p:cNvSpPr/>
              <p:nvPr/>
            </p:nvSpPr>
            <p:spPr>
              <a:xfrm>
                <a:off x="4790750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1" y="7807"/>
                    </a:moveTo>
                    <a:lnTo>
                      <a:pt x="1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58" name="Google Shape;2658;p38"/>
              <p:cNvSpPr/>
              <p:nvPr/>
            </p:nvSpPr>
            <p:spPr>
              <a:xfrm>
                <a:off x="5265300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0" y="5157"/>
                    </a:moveTo>
                    <a:lnTo>
                      <a:pt x="9592" y="5157"/>
                    </a:lnTo>
                    <a:lnTo>
                      <a:pt x="9592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59" name="Google Shape;2659;p38"/>
              <p:cNvSpPr/>
              <p:nvPr/>
            </p:nvSpPr>
            <p:spPr>
              <a:xfrm>
                <a:off x="5265300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9592" y="1"/>
                    </a:moveTo>
                    <a:lnTo>
                      <a:pt x="9592" y="5157"/>
                    </a:lnTo>
                    <a:lnTo>
                      <a:pt x="0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60" name="Google Shape;2660;p38"/>
              <p:cNvSpPr/>
              <p:nvPr/>
            </p:nvSpPr>
            <p:spPr>
              <a:xfrm>
                <a:off x="5384825" y="2386175"/>
                <a:ext cx="23767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507" h="7807" fill="none" extrusionOk="0">
                    <a:moveTo>
                      <a:pt x="1" y="5185"/>
                    </a:moveTo>
                    <a:lnTo>
                      <a:pt x="1" y="1"/>
                    </a:lnTo>
                    <a:lnTo>
                      <a:pt x="9506" y="1"/>
                    </a:lnTo>
                    <a:lnTo>
                      <a:pt x="9506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61" name="Google Shape;2661;p38"/>
              <p:cNvSpPr/>
              <p:nvPr/>
            </p:nvSpPr>
            <p:spPr>
              <a:xfrm>
                <a:off x="5258825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0" y="7807"/>
                    </a:moveTo>
                    <a:lnTo>
                      <a:pt x="0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62" name="Google Shape;2662;p38"/>
              <p:cNvSpPr/>
              <p:nvPr/>
            </p:nvSpPr>
            <p:spPr>
              <a:xfrm>
                <a:off x="5733375" y="2452425"/>
                <a:ext cx="2369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477" h="5157" fill="none" extrusionOk="0">
                    <a:moveTo>
                      <a:pt x="0" y="5157"/>
                    </a:moveTo>
                    <a:lnTo>
                      <a:pt x="9477" y="5157"/>
                    </a:lnTo>
                    <a:lnTo>
                      <a:pt x="9477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63" name="Google Shape;2663;p38"/>
              <p:cNvSpPr/>
              <p:nvPr/>
            </p:nvSpPr>
            <p:spPr>
              <a:xfrm>
                <a:off x="5733375" y="2452425"/>
                <a:ext cx="2369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477" h="5157" fill="none" extrusionOk="0">
                    <a:moveTo>
                      <a:pt x="9477" y="1"/>
                    </a:moveTo>
                    <a:lnTo>
                      <a:pt x="9477" y="5157"/>
                    </a:lnTo>
                    <a:lnTo>
                      <a:pt x="0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64" name="Google Shape;2664;p38"/>
              <p:cNvSpPr/>
              <p:nvPr/>
            </p:nvSpPr>
            <p:spPr>
              <a:xfrm>
                <a:off x="5850025" y="2386175"/>
                <a:ext cx="2405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621" h="7807" fill="none" extrusionOk="0">
                    <a:moveTo>
                      <a:pt x="0" y="5185"/>
                    </a:moveTo>
                    <a:lnTo>
                      <a:pt x="0" y="1"/>
                    </a:lnTo>
                    <a:lnTo>
                      <a:pt x="9621" y="1"/>
                    </a:lnTo>
                    <a:lnTo>
                      <a:pt x="9621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65" name="Google Shape;2665;p38"/>
              <p:cNvSpPr/>
              <p:nvPr/>
            </p:nvSpPr>
            <p:spPr>
              <a:xfrm>
                <a:off x="5726875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1" y="7807"/>
                    </a:moveTo>
                    <a:lnTo>
                      <a:pt x="1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66" name="Google Shape;2666;p38"/>
              <p:cNvSpPr/>
              <p:nvPr/>
            </p:nvSpPr>
            <p:spPr>
              <a:xfrm>
                <a:off x="6198550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0" y="5157"/>
                    </a:moveTo>
                    <a:lnTo>
                      <a:pt x="9592" y="5157"/>
                    </a:lnTo>
                    <a:lnTo>
                      <a:pt x="9592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67" name="Google Shape;2667;p38"/>
              <p:cNvSpPr/>
              <p:nvPr/>
            </p:nvSpPr>
            <p:spPr>
              <a:xfrm>
                <a:off x="6198550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9592" y="1"/>
                    </a:moveTo>
                    <a:lnTo>
                      <a:pt x="9592" y="5157"/>
                    </a:lnTo>
                    <a:lnTo>
                      <a:pt x="0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68" name="Google Shape;2668;p38"/>
              <p:cNvSpPr/>
              <p:nvPr/>
            </p:nvSpPr>
            <p:spPr>
              <a:xfrm>
                <a:off x="6318075" y="2386175"/>
                <a:ext cx="240550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622" h="7807" fill="none" extrusionOk="0">
                    <a:moveTo>
                      <a:pt x="1" y="5185"/>
                    </a:moveTo>
                    <a:lnTo>
                      <a:pt x="1" y="1"/>
                    </a:lnTo>
                    <a:lnTo>
                      <a:pt x="9621" y="1"/>
                    </a:lnTo>
                    <a:lnTo>
                      <a:pt x="9621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69" name="Google Shape;2669;p38"/>
              <p:cNvSpPr/>
              <p:nvPr/>
            </p:nvSpPr>
            <p:spPr>
              <a:xfrm>
                <a:off x="6194950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0" y="7807"/>
                    </a:moveTo>
                    <a:lnTo>
                      <a:pt x="0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70" name="Google Shape;2670;p38"/>
              <p:cNvSpPr/>
              <p:nvPr/>
            </p:nvSpPr>
            <p:spPr>
              <a:xfrm>
                <a:off x="1049825" y="2272400"/>
                <a:ext cx="55088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20352" h="1" fill="none" extrusionOk="0">
                    <a:moveTo>
                      <a:pt x="1" y="1"/>
                    </a:moveTo>
                    <a:lnTo>
                      <a:pt x="220351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71" name="Google Shape;2671;p38"/>
              <p:cNvSpPr/>
              <p:nvPr/>
            </p:nvSpPr>
            <p:spPr>
              <a:xfrm>
                <a:off x="1049825" y="2692225"/>
                <a:ext cx="55088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20352" h="1" fill="none" extrusionOk="0">
                    <a:moveTo>
                      <a:pt x="1" y="0"/>
                    </a:moveTo>
                    <a:lnTo>
                      <a:pt x="220351" y="0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672" name="Google Shape;2672;p38"/>
            <p:cNvGrpSpPr/>
            <p:nvPr/>
          </p:nvGrpSpPr>
          <p:grpSpPr>
            <a:xfrm rot="-5400000">
              <a:off x="5586707" y="3496192"/>
              <a:ext cx="6401226" cy="487866"/>
              <a:chOff x="1049825" y="2272400"/>
              <a:chExt cx="5508800" cy="419850"/>
            </a:xfrm>
          </p:grpSpPr>
          <p:sp>
            <p:nvSpPr>
              <p:cNvPr id="2673" name="Google Shape;2673;p38"/>
              <p:cNvSpPr/>
              <p:nvPr/>
            </p:nvSpPr>
            <p:spPr>
              <a:xfrm>
                <a:off x="1055600" y="2452425"/>
                <a:ext cx="2369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477" h="5157" fill="none" extrusionOk="0">
                    <a:moveTo>
                      <a:pt x="0" y="5157"/>
                    </a:moveTo>
                    <a:lnTo>
                      <a:pt x="9477" y="5157"/>
                    </a:lnTo>
                    <a:lnTo>
                      <a:pt x="9477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74" name="Google Shape;2674;p38"/>
              <p:cNvSpPr/>
              <p:nvPr/>
            </p:nvSpPr>
            <p:spPr>
              <a:xfrm>
                <a:off x="1055600" y="2452425"/>
                <a:ext cx="2369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477" h="5157" fill="none" extrusionOk="0">
                    <a:moveTo>
                      <a:pt x="9477" y="1"/>
                    </a:moveTo>
                    <a:lnTo>
                      <a:pt x="9477" y="5157"/>
                    </a:lnTo>
                    <a:lnTo>
                      <a:pt x="0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75" name="Google Shape;2675;p38"/>
              <p:cNvSpPr/>
              <p:nvPr/>
            </p:nvSpPr>
            <p:spPr>
              <a:xfrm>
                <a:off x="1175850" y="2386175"/>
                <a:ext cx="2369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477" h="7807" fill="none" extrusionOk="0">
                    <a:moveTo>
                      <a:pt x="0" y="5185"/>
                    </a:moveTo>
                    <a:lnTo>
                      <a:pt x="0" y="1"/>
                    </a:lnTo>
                    <a:lnTo>
                      <a:pt x="9477" y="1"/>
                    </a:lnTo>
                    <a:lnTo>
                      <a:pt x="9477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76" name="Google Shape;2676;p38"/>
              <p:cNvSpPr/>
              <p:nvPr/>
            </p:nvSpPr>
            <p:spPr>
              <a:xfrm>
                <a:off x="1049825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1" y="7807"/>
                    </a:moveTo>
                    <a:lnTo>
                      <a:pt x="1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77" name="Google Shape;2677;p38"/>
              <p:cNvSpPr/>
              <p:nvPr/>
            </p:nvSpPr>
            <p:spPr>
              <a:xfrm>
                <a:off x="1523650" y="2452425"/>
                <a:ext cx="236950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478" h="5157" fill="none" extrusionOk="0">
                    <a:moveTo>
                      <a:pt x="1" y="5157"/>
                    </a:moveTo>
                    <a:lnTo>
                      <a:pt x="9477" y="5157"/>
                    </a:lnTo>
                    <a:lnTo>
                      <a:pt x="9477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78" name="Google Shape;2678;p38"/>
              <p:cNvSpPr/>
              <p:nvPr/>
            </p:nvSpPr>
            <p:spPr>
              <a:xfrm>
                <a:off x="1523650" y="2452425"/>
                <a:ext cx="236950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478" h="5157" fill="none" extrusionOk="0">
                    <a:moveTo>
                      <a:pt x="9477" y="1"/>
                    </a:moveTo>
                    <a:lnTo>
                      <a:pt x="9477" y="5157"/>
                    </a:lnTo>
                    <a:lnTo>
                      <a:pt x="1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79" name="Google Shape;2679;p38"/>
              <p:cNvSpPr/>
              <p:nvPr/>
            </p:nvSpPr>
            <p:spPr>
              <a:xfrm>
                <a:off x="1640325" y="2386175"/>
                <a:ext cx="2405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621" h="7807" fill="none" extrusionOk="0">
                    <a:moveTo>
                      <a:pt x="0" y="5185"/>
                    </a:moveTo>
                    <a:lnTo>
                      <a:pt x="0" y="1"/>
                    </a:lnTo>
                    <a:lnTo>
                      <a:pt x="9621" y="1"/>
                    </a:lnTo>
                    <a:lnTo>
                      <a:pt x="9621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80" name="Google Shape;2680;p38"/>
              <p:cNvSpPr/>
              <p:nvPr/>
            </p:nvSpPr>
            <p:spPr>
              <a:xfrm>
                <a:off x="1517900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0" y="7807"/>
                    </a:moveTo>
                    <a:lnTo>
                      <a:pt x="0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81" name="Google Shape;2681;p38"/>
              <p:cNvSpPr/>
              <p:nvPr/>
            </p:nvSpPr>
            <p:spPr>
              <a:xfrm>
                <a:off x="1988850" y="2452425"/>
                <a:ext cx="239800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2" h="5157" fill="none" extrusionOk="0">
                    <a:moveTo>
                      <a:pt x="0" y="5157"/>
                    </a:moveTo>
                    <a:lnTo>
                      <a:pt x="9592" y="5157"/>
                    </a:lnTo>
                    <a:lnTo>
                      <a:pt x="9592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82" name="Google Shape;2682;p38"/>
              <p:cNvSpPr/>
              <p:nvPr/>
            </p:nvSpPr>
            <p:spPr>
              <a:xfrm>
                <a:off x="1988850" y="2452425"/>
                <a:ext cx="239800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2" h="5157" fill="none" extrusionOk="0">
                    <a:moveTo>
                      <a:pt x="9592" y="1"/>
                    </a:moveTo>
                    <a:lnTo>
                      <a:pt x="9592" y="5157"/>
                    </a:lnTo>
                    <a:lnTo>
                      <a:pt x="0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83" name="Google Shape;2683;p38"/>
              <p:cNvSpPr/>
              <p:nvPr/>
            </p:nvSpPr>
            <p:spPr>
              <a:xfrm>
                <a:off x="2108375" y="2386175"/>
                <a:ext cx="240550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622" h="7807" fill="none" extrusionOk="0">
                    <a:moveTo>
                      <a:pt x="1" y="5185"/>
                    </a:moveTo>
                    <a:lnTo>
                      <a:pt x="1" y="1"/>
                    </a:lnTo>
                    <a:lnTo>
                      <a:pt x="9621" y="1"/>
                    </a:lnTo>
                    <a:lnTo>
                      <a:pt x="9621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84" name="Google Shape;2684;p38"/>
              <p:cNvSpPr/>
              <p:nvPr/>
            </p:nvSpPr>
            <p:spPr>
              <a:xfrm>
                <a:off x="1985950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1" y="7807"/>
                    </a:moveTo>
                    <a:lnTo>
                      <a:pt x="1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85" name="Google Shape;2685;p38"/>
              <p:cNvSpPr/>
              <p:nvPr/>
            </p:nvSpPr>
            <p:spPr>
              <a:xfrm>
                <a:off x="2456900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1" y="5157"/>
                    </a:moveTo>
                    <a:lnTo>
                      <a:pt x="9593" y="5157"/>
                    </a:lnTo>
                    <a:lnTo>
                      <a:pt x="9593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86" name="Google Shape;2686;p38"/>
              <p:cNvSpPr/>
              <p:nvPr/>
            </p:nvSpPr>
            <p:spPr>
              <a:xfrm>
                <a:off x="2456900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9593" y="1"/>
                    </a:moveTo>
                    <a:lnTo>
                      <a:pt x="9593" y="5157"/>
                    </a:lnTo>
                    <a:lnTo>
                      <a:pt x="1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87" name="Google Shape;2687;p38"/>
              <p:cNvSpPr/>
              <p:nvPr/>
            </p:nvSpPr>
            <p:spPr>
              <a:xfrm>
                <a:off x="2576450" y="2386175"/>
                <a:ext cx="2405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621" h="7807" fill="none" extrusionOk="0">
                    <a:moveTo>
                      <a:pt x="0" y="5185"/>
                    </a:moveTo>
                    <a:lnTo>
                      <a:pt x="0" y="1"/>
                    </a:lnTo>
                    <a:lnTo>
                      <a:pt x="9621" y="1"/>
                    </a:lnTo>
                    <a:lnTo>
                      <a:pt x="9621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88" name="Google Shape;2688;p38"/>
              <p:cNvSpPr/>
              <p:nvPr/>
            </p:nvSpPr>
            <p:spPr>
              <a:xfrm>
                <a:off x="2454025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1" y="7807"/>
                    </a:moveTo>
                    <a:lnTo>
                      <a:pt x="1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89" name="Google Shape;2689;p38"/>
              <p:cNvSpPr/>
              <p:nvPr/>
            </p:nvSpPr>
            <p:spPr>
              <a:xfrm>
                <a:off x="2924975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0" y="5157"/>
                    </a:moveTo>
                    <a:lnTo>
                      <a:pt x="9592" y="5157"/>
                    </a:lnTo>
                    <a:lnTo>
                      <a:pt x="9592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90" name="Google Shape;2690;p38"/>
              <p:cNvSpPr/>
              <p:nvPr/>
            </p:nvSpPr>
            <p:spPr>
              <a:xfrm>
                <a:off x="2924975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9592" y="1"/>
                    </a:moveTo>
                    <a:lnTo>
                      <a:pt x="9592" y="5157"/>
                    </a:lnTo>
                    <a:lnTo>
                      <a:pt x="0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91" name="Google Shape;2691;p38"/>
              <p:cNvSpPr/>
              <p:nvPr/>
            </p:nvSpPr>
            <p:spPr>
              <a:xfrm>
                <a:off x="3044500" y="2386175"/>
                <a:ext cx="240550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622" h="7807" fill="none" extrusionOk="0">
                    <a:moveTo>
                      <a:pt x="1" y="5185"/>
                    </a:moveTo>
                    <a:lnTo>
                      <a:pt x="1" y="1"/>
                    </a:lnTo>
                    <a:lnTo>
                      <a:pt x="9621" y="1"/>
                    </a:lnTo>
                    <a:lnTo>
                      <a:pt x="9621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92" name="Google Shape;2692;p38"/>
              <p:cNvSpPr/>
              <p:nvPr/>
            </p:nvSpPr>
            <p:spPr>
              <a:xfrm>
                <a:off x="2922100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0" y="7807"/>
                    </a:moveTo>
                    <a:lnTo>
                      <a:pt x="0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93" name="Google Shape;2693;p38"/>
              <p:cNvSpPr/>
              <p:nvPr/>
            </p:nvSpPr>
            <p:spPr>
              <a:xfrm>
                <a:off x="3393025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1" y="5157"/>
                    </a:moveTo>
                    <a:lnTo>
                      <a:pt x="9593" y="5157"/>
                    </a:lnTo>
                    <a:lnTo>
                      <a:pt x="9593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94" name="Google Shape;2694;p38"/>
              <p:cNvSpPr/>
              <p:nvPr/>
            </p:nvSpPr>
            <p:spPr>
              <a:xfrm>
                <a:off x="3393025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9593" y="1"/>
                    </a:moveTo>
                    <a:lnTo>
                      <a:pt x="9593" y="5157"/>
                    </a:lnTo>
                    <a:lnTo>
                      <a:pt x="1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95" name="Google Shape;2695;p38"/>
              <p:cNvSpPr/>
              <p:nvPr/>
            </p:nvSpPr>
            <p:spPr>
              <a:xfrm>
                <a:off x="3512575" y="2386175"/>
                <a:ext cx="2405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621" h="7807" fill="none" extrusionOk="0">
                    <a:moveTo>
                      <a:pt x="0" y="5185"/>
                    </a:moveTo>
                    <a:lnTo>
                      <a:pt x="0" y="1"/>
                    </a:lnTo>
                    <a:lnTo>
                      <a:pt x="9621" y="1"/>
                    </a:lnTo>
                    <a:lnTo>
                      <a:pt x="9621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96" name="Google Shape;2696;p38"/>
              <p:cNvSpPr/>
              <p:nvPr/>
            </p:nvSpPr>
            <p:spPr>
              <a:xfrm>
                <a:off x="3390150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1" y="7807"/>
                    </a:moveTo>
                    <a:lnTo>
                      <a:pt x="1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97" name="Google Shape;2697;p38"/>
              <p:cNvSpPr/>
              <p:nvPr/>
            </p:nvSpPr>
            <p:spPr>
              <a:xfrm>
                <a:off x="3861100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1" y="5157"/>
                    </a:moveTo>
                    <a:lnTo>
                      <a:pt x="9592" y="5157"/>
                    </a:lnTo>
                    <a:lnTo>
                      <a:pt x="9592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98" name="Google Shape;2698;p38"/>
              <p:cNvSpPr/>
              <p:nvPr/>
            </p:nvSpPr>
            <p:spPr>
              <a:xfrm>
                <a:off x="3861100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9592" y="1"/>
                    </a:moveTo>
                    <a:lnTo>
                      <a:pt x="9592" y="5157"/>
                    </a:lnTo>
                    <a:lnTo>
                      <a:pt x="1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99" name="Google Shape;2699;p38"/>
              <p:cNvSpPr/>
              <p:nvPr/>
            </p:nvSpPr>
            <p:spPr>
              <a:xfrm>
                <a:off x="3980650" y="2386175"/>
                <a:ext cx="2405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621" h="7807" fill="none" extrusionOk="0">
                    <a:moveTo>
                      <a:pt x="0" y="5185"/>
                    </a:moveTo>
                    <a:lnTo>
                      <a:pt x="0" y="1"/>
                    </a:lnTo>
                    <a:lnTo>
                      <a:pt x="9621" y="1"/>
                    </a:lnTo>
                    <a:lnTo>
                      <a:pt x="9621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00" name="Google Shape;2700;p38"/>
              <p:cNvSpPr/>
              <p:nvPr/>
            </p:nvSpPr>
            <p:spPr>
              <a:xfrm>
                <a:off x="3858225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0" y="7807"/>
                    </a:moveTo>
                    <a:lnTo>
                      <a:pt x="0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01" name="Google Shape;2701;p38"/>
              <p:cNvSpPr/>
              <p:nvPr/>
            </p:nvSpPr>
            <p:spPr>
              <a:xfrm>
                <a:off x="4329175" y="2452425"/>
                <a:ext cx="239800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2" h="5157" fill="none" extrusionOk="0">
                    <a:moveTo>
                      <a:pt x="0" y="5157"/>
                    </a:moveTo>
                    <a:lnTo>
                      <a:pt x="9592" y="5157"/>
                    </a:lnTo>
                    <a:lnTo>
                      <a:pt x="9592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02" name="Google Shape;2702;p38"/>
              <p:cNvSpPr/>
              <p:nvPr/>
            </p:nvSpPr>
            <p:spPr>
              <a:xfrm>
                <a:off x="4329175" y="2452425"/>
                <a:ext cx="239800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2" h="5157" fill="none" extrusionOk="0">
                    <a:moveTo>
                      <a:pt x="9592" y="1"/>
                    </a:moveTo>
                    <a:lnTo>
                      <a:pt x="9592" y="5157"/>
                    </a:lnTo>
                    <a:lnTo>
                      <a:pt x="0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03" name="Google Shape;2703;p38"/>
              <p:cNvSpPr/>
              <p:nvPr/>
            </p:nvSpPr>
            <p:spPr>
              <a:xfrm>
                <a:off x="4448700" y="2386175"/>
                <a:ext cx="240550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622" h="7807" fill="none" extrusionOk="0">
                    <a:moveTo>
                      <a:pt x="1" y="5185"/>
                    </a:moveTo>
                    <a:lnTo>
                      <a:pt x="1" y="1"/>
                    </a:lnTo>
                    <a:lnTo>
                      <a:pt x="9621" y="1"/>
                    </a:lnTo>
                    <a:lnTo>
                      <a:pt x="9621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04" name="Google Shape;2704;p38"/>
              <p:cNvSpPr/>
              <p:nvPr/>
            </p:nvSpPr>
            <p:spPr>
              <a:xfrm>
                <a:off x="4322675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1" y="7807"/>
                    </a:moveTo>
                    <a:lnTo>
                      <a:pt x="1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05" name="Google Shape;2705;p38"/>
              <p:cNvSpPr/>
              <p:nvPr/>
            </p:nvSpPr>
            <p:spPr>
              <a:xfrm>
                <a:off x="4797225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1" y="5157"/>
                    </a:moveTo>
                    <a:lnTo>
                      <a:pt x="9593" y="5157"/>
                    </a:lnTo>
                    <a:lnTo>
                      <a:pt x="9593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06" name="Google Shape;2706;p38"/>
              <p:cNvSpPr/>
              <p:nvPr/>
            </p:nvSpPr>
            <p:spPr>
              <a:xfrm>
                <a:off x="4797225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9593" y="1"/>
                    </a:moveTo>
                    <a:lnTo>
                      <a:pt x="9593" y="5157"/>
                    </a:lnTo>
                    <a:lnTo>
                      <a:pt x="1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07" name="Google Shape;2707;p38"/>
              <p:cNvSpPr/>
              <p:nvPr/>
            </p:nvSpPr>
            <p:spPr>
              <a:xfrm>
                <a:off x="4916775" y="2386175"/>
                <a:ext cx="2405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621" h="7807" fill="none" extrusionOk="0">
                    <a:moveTo>
                      <a:pt x="0" y="5185"/>
                    </a:moveTo>
                    <a:lnTo>
                      <a:pt x="0" y="1"/>
                    </a:lnTo>
                    <a:lnTo>
                      <a:pt x="9621" y="1"/>
                    </a:lnTo>
                    <a:lnTo>
                      <a:pt x="9621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08" name="Google Shape;2708;p38"/>
              <p:cNvSpPr/>
              <p:nvPr/>
            </p:nvSpPr>
            <p:spPr>
              <a:xfrm>
                <a:off x="4790750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1" y="7807"/>
                    </a:moveTo>
                    <a:lnTo>
                      <a:pt x="1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09" name="Google Shape;2709;p38"/>
              <p:cNvSpPr/>
              <p:nvPr/>
            </p:nvSpPr>
            <p:spPr>
              <a:xfrm>
                <a:off x="5265300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0" y="5157"/>
                    </a:moveTo>
                    <a:lnTo>
                      <a:pt x="9592" y="5157"/>
                    </a:lnTo>
                    <a:lnTo>
                      <a:pt x="9592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10" name="Google Shape;2710;p38"/>
              <p:cNvSpPr/>
              <p:nvPr/>
            </p:nvSpPr>
            <p:spPr>
              <a:xfrm>
                <a:off x="5265300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9592" y="1"/>
                    </a:moveTo>
                    <a:lnTo>
                      <a:pt x="9592" y="5157"/>
                    </a:lnTo>
                    <a:lnTo>
                      <a:pt x="0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11" name="Google Shape;2711;p38"/>
              <p:cNvSpPr/>
              <p:nvPr/>
            </p:nvSpPr>
            <p:spPr>
              <a:xfrm>
                <a:off x="5384825" y="2386175"/>
                <a:ext cx="23767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507" h="7807" fill="none" extrusionOk="0">
                    <a:moveTo>
                      <a:pt x="1" y="5185"/>
                    </a:moveTo>
                    <a:lnTo>
                      <a:pt x="1" y="1"/>
                    </a:lnTo>
                    <a:lnTo>
                      <a:pt x="9506" y="1"/>
                    </a:lnTo>
                    <a:lnTo>
                      <a:pt x="9506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12" name="Google Shape;2712;p38"/>
              <p:cNvSpPr/>
              <p:nvPr/>
            </p:nvSpPr>
            <p:spPr>
              <a:xfrm>
                <a:off x="5258825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0" y="7807"/>
                    </a:moveTo>
                    <a:lnTo>
                      <a:pt x="0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13" name="Google Shape;2713;p38"/>
              <p:cNvSpPr/>
              <p:nvPr/>
            </p:nvSpPr>
            <p:spPr>
              <a:xfrm>
                <a:off x="5733375" y="2452425"/>
                <a:ext cx="2369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477" h="5157" fill="none" extrusionOk="0">
                    <a:moveTo>
                      <a:pt x="0" y="5157"/>
                    </a:moveTo>
                    <a:lnTo>
                      <a:pt x="9477" y="5157"/>
                    </a:lnTo>
                    <a:lnTo>
                      <a:pt x="9477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14" name="Google Shape;2714;p38"/>
              <p:cNvSpPr/>
              <p:nvPr/>
            </p:nvSpPr>
            <p:spPr>
              <a:xfrm>
                <a:off x="5733375" y="2452425"/>
                <a:ext cx="2369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477" h="5157" fill="none" extrusionOk="0">
                    <a:moveTo>
                      <a:pt x="9477" y="1"/>
                    </a:moveTo>
                    <a:lnTo>
                      <a:pt x="9477" y="5157"/>
                    </a:lnTo>
                    <a:lnTo>
                      <a:pt x="0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15" name="Google Shape;2715;p38"/>
              <p:cNvSpPr/>
              <p:nvPr/>
            </p:nvSpPr>
            <p:spPr>
              <a:xfrm>
                <a:off x="5850025" y="2386175"/>
                <a:ext cx="2405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621" h="7807" fill="none" extrusionOk="0">
                    <a:moveTo>
                      <a:pt x="0" y="5185"/>
                    </a:moveTo>
                    <a:lnTo>
                      <a:pt x="0" y="1"/>
                    </a:lnTo>
                    <a:lnTo>
                      <a:pt x="9621" y="1"/>
                    </a:lnTo>
                    <a:lnTo>
                      <a:pt x="9621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16" name="Google Shape;2716;p38"/>
              <p:cNvSpPr/>
              <p:nvPr/>
            </p:nvSpPr>
            <p:spPr>
              <a:xfrm>
                <a:off x="5726875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1" y="7807"/>
                    </a:moveTo>
                    <a:lnTo>
                      <a:pt x="1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17" name="Google Shape;2717;p38"/>
              <p:cNvSpPr/>
              <p:nvPr/>
            </p:nvSpPr>
            <p:spPr>
              <a:xfrm>
                <a:off x="6198550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0" y="5157"/>
                    </a:moveTo>
                    <a:lnTo>
                      <a:pt x="9592" y="5157"/>
                    </a:lnTo>
                    <a:lnTo>
                      <a:pt x="9592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18" name="Google Shape;2718;p38"/>
              <p:cNvSpPr/>
              <p:nvPr/>
            </p:nvSpPr>
            <p:spPr>
              <a:xfrm>
                <a:off x="6198550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9592" y="1"/>
                    </a:moveTo>
                    <a:lnTo>
                      <a:pt x="9592" y="5157"/>
                    </a:lnTo>
                    <a:lnTo>
                      <a:pt x="0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19" name="Google Shape;2719;p38"/>
              <p:cNvSpPr/>
              <p:nvPr/>
            </p:nvSpPr>
            <p:spPr>
              <a:xfrm>
                <a:off x="6318075" y="2386175"/>
                <a:ext cx="240550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622" h="7807" fill="none" extrusionOk="0">
                    <a:moveTo>
                      <a:pt x="1" y="5185"/>
                    </a:moveTo>
                    <a:lnTo>
                      <a:pt x="1" y="1"/>
                    </a:lnTo>
                    <a:lnTo>
                      <a:pt x="9621" y="1"/>
                    </a:lnTo>
                    <a:lnTo>
                      <a:pt x="9621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20" name="Google Shape;2720;p38"/>
              <p:cNvSpPr/>
              <p:nvPr/>
            </p:nvSpPr>
            <p:spPr>
              <a:xfrm>
                <a:off x="6194950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0" y="7807"/>
                    </a:moveTo>
                    <a:lnTo>
                      <a:pt x="0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21" name="Google Shape;2721;p38"/>
              <p:cNvSpPr/>
              <p:nvPr/>
            </p:nvSpPr>
            <p:spPr>
              <a:xfrm>
                <a:off x="1049825" y="2272400"/>
                <a:ext cx="55088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20352" h="1" fill="none" extrusionOk="0">
                    <a:moveTo>
                      <a:pt x="1" y="1"/>
                    </a:moveTo>
                    <a:lnTo>
                      <a:pt x="220351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22" name="Google Shape;2722;p38"/>
              <p:cNvSpPr/>
              <p:nvPr/>
            </p:nvSpPr>
            <p:spPr>
              <a:xfrm>
                <a:off x="1049825" y="2692225"/>
                <a:ext cx="55088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20352" h="1" fill="none" extrusionOk="0">
                    <a:moveTo>
                      <a:pt x="1" y="0"/>
                    </a:moveTo>
                    <a:lnTo>
                      <a:pt x="220351" y="0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2723" name="Google Shape;2723;p38"/>
          <p:cNvSpPr txBox="1"/>
          <p:nvPr/>
        </p:nvSpPr>
        <p:spPr>
          <a:xfrm>
            <a:off x="713225" y="3574552"/>
            <a:ext cx="4448100" cy="37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lt" sz="1100" b="0" i="0" u="none" strike="noStrike" cap="none">
                <a:solidFill>
                  <a:schemeClr val="dk1"/>
                </a:solidFill>
                <a:latin typeface="Inter Tight"/>
                <a:ea typeface="Inter Tight"/>
                <a:cs typeface="Inter Tight"/>
                <a:sym typeface="Inter Tight"/>
              </a:rPr>
              <a:t>CREDITS: This presentation template was created by </a:t>
            </a:r>
            <a:r>
              <a:rPr lang="lt" sz="1100" b="1" i="0" u="sng" strike="noStrike" cap="none">
                <a:solidFill>
                  <a:schemeClr val="hlink"/>
                </a:solidFill>
                <a:latin typeface="Inter Tight"/>
                <a:ea typeface="Inter Tight"/>
                <a:cs typeface="Inter Tight"/>
                <a:sym typeface="Inter Tight"/>
                <a:hlinkClick r:id="rId2"/>
              </a:rPr>
              <a:t>Slidesgo</a:t>
            </a:r>
            <a:r>
              <a:rPr lang="lt" sz="1100" b="0" i="0" u="none" strike="noStrike" cap="none">
                <a:solidFill>
                  <a:schemeClr val="dk1"/>
                </a:solidFill>
                <a:latin typeface="Inter Tight"/>
                <a:ea typeface="Inter Tight"/>
                <a:cs typeface="Inter Tight"/>
                <a:sym typeface="Inter Tight"/>
              </a:rPr>
              <a:t>, and includes icons by </a:t>
            </a:r>
            <a:r>
              <a:rPr lang="lt" sz="1100" b="1" i="0" u="sng" strike="noStrike" cap="none">
                <a:solidFill>
                  <a:schemeClr val="hlink"/>
                </a:solidFill>
                <a:latin typeface="Inter Tight"/>
                <a:ea typeface="Inter Tight"/>
                <a:cs typeface="Inter Tight"/>
                <a:sym typeface="Inter Tight"/>
                <a:hlinkClick r:id="rId3"/>
              </a:rPr>
              <a:t>Flaticon</a:t>
            </a:r>
            <a:r>
              <a:rPr lang="lt" sz="1100" b="0" i="0" u="none" strike="noStrike" cap="none">
                <a:solidFill>
                  <a:schemeClr val="dk1"/>
                </a:solidFill>
                <a:latin typeface="Inter Tight"/>
                <a:ea typeface="Inter Tight"/>
                <a:cs typeface="Inter Tight"/>
                <a:sym typeface="Inter Tight"/>
              </a:rPr>
              <a:t> and infographics &amp; images by </a:t>
            </a:r>
            <a:r>
              <a:rPr lang="lt" sz="1100" b="1" i="0" u="sng" strike="noStrike" cap="none">
                <a:solidFill>
                  <a:schemeClr val="hlink"/>
                </a:solidFill>
                <a:latin typeface="Inter Tight"/>
                <a:ea typeface="Inter Tight"/>
                <a:cs typeface="Inter Tight"/>
                <a:sym typeface="Inter Tight"/>
                <a:hlinkClick r:id="rId4"/>
              </a:rPr>
              <a:t>Freepik</a:t>
            </a:r>
            <a:endParaRPr sz="1100" b="1" i="0" u="sng" strike="noStrike" cap="none">
              <a:solidFill>
                <a:schemeClr val="dk1"/>
              </a:solidFill>
              <a:latin typeface="Inter Tight"/>
              <a:ea typeface="Inter Tight"/>
              <a:cs typeface="Inter Tight"/>
              <a:sym typeface="Inter Tight"/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5" name="Google Shape;2725;p39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2726" name="Google Shape;2726;p39"/>
          <p:cNvSpPr txBox="1">
            <a:spLocks noGrp="1"/>
          </p:cNvSpPr>
          <p:nvPr>
            <p:ph type="body" idx="1"/>
          </p:nvPr>
        </p:nvSpPr>
        <p:spPr>
          <a:xfrm>
            <a:off x="1134350" y="1246375"/>
            <a:ext cx="6875400" cy="320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/>
            </a:lvl1pPr>
            <a:lvl2pPr marL="914400" lvl="1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grpSp>
        <p:nvGrpSpPr>
          <p:cNvPr id="2727" name="Google Shape;2727;p39"/>
          <p:cNvGrpSpPr/>
          <p:nvPr/>
        </p:nvGrpSpPr>
        <p:grpSpPr>
          <a:xfrm>
            <a:off x="112612" y="-1797238"/>
            <a:ext cx="8918641" cy="8737976"/>
            <a:chOff x="112612" y="-1797238"/>
            <a:chExt cx="8918641" cy="8737976"/>
          </a:xfrm>
        </p:grpSpPr>
        <p:grpSp>
          <p:nvGrpSpPr>
            <p:cNvPr id="2728" name="Google Shape;2728;p39"/>
            <p:cNvGrpSpPr/>
            <p:nvPr/>
          </p:nvGrpSpPr>
          <p:grpSpPr>
            <a:xfrm rot="-5400000">
              <a:off x="5586707" y="3496192"/>
              <a:ext cx="6401226" cy="487866"/>
              <a:chOff x="1049825" y="2272400"/>
              <a:chExt cx="5508800" cy="419850"/>
            </a:xfrm>
          </p:grpSpPr>
          <p:sp>
            <p:nvSpPr>
              <p:cNvPr id="2729" name="Google Shape;2729;p39"/>
              <p:cNvSpPr/>
              <p:nvPr/>
            </p:nvSpPr>
            <p:spPr>
              <a:xfrm>
                <a:off x="1055600" y="2452425"/>
                <a:ext cx="2369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477" h="5157" fill="none" extrusionOk="0">
                    <a:moveTo>
                      <a:pt x="0" y="5157"/>
                    </a:moveTo>
                    <a:lnTo>
                      <a:pt x="9477" y="5157"/>
                    </a:lnTo>
                    <a:lnTo>
                      <a:pt x="9477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30" name="Google Shape;2730;p39"/>
              <p:cNvSpPr/>
              <p:nvPr/>
            </p:nvSpPr>
            <p:spPr>
              <a:xfrm>
                <a:off x="1055600" y="2452425"/>
                <a:ext cx="2369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477" h="5157" fill="none" extrusionOk="0">
                    <a:moveTo>
                      <a:pt x="9477" y="1"/>
                    </a:moveTo>
                    <a:lnTo>
                      <a:pt x="9477" y="5157"/>
                    </a:lnTo>
                    <a:lnTo>
                      <a:pt x="0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31" name="Google Shape;2731;p39"/>
              <p:cNvSpPr/>
              <p:nvPr/>
            </p:nvSpPr>
            <p:spPr>
              <a:xfrm>
                <a:off x="1175850" y="2386175"/>
                <a:ext cx="2369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477" h="7807" fill="none" extrusionOk="0">
                    <a:moveTo>
                      <a:pt x="0" y="5185"/>
                    </a:moveTo>
                    <a:lnTo>
                      <a:pt x="0" y="1"/>
                    </a:lnTo>
                    <a:lnTo>
                      <a:pt x="9477" y="1"/>
                    </a:lnTo>
                    <a:lnTo>
                      <a:pt x="9477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32" name="Google Shape;2732;p39"/>
              <p:cNvSpPr/>
              <p:nvPr/>
            </p:nvSpPr>
            <p:spPr>
              <a:xfrm>
                <a:off x="1049825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1" y="7807"/>
                    </a:moveTo>
                    <a:lnTo>
                      <a:pt x="1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33" name="Google Shape;2733;p39"/>
              <p:cNvSpPr/>
              <p:nvPr/>
            </p:nvSpPr>
            <p:spPr>
              <a:xfrm>
                <a:off x="1523650" y="2452425"/>
                <a:ext cx="236950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478" h="5157" fill="none" extrusionOk="0">
                    <a:moveTo>
                      <a:pt x="1" y="5157"/>
                    </a:moveTo>
                    <a:lnTo>
                      <a:pt x="9477" y="5157"/>
                    </a:lnTo>
                    <a:lnTo>
                      <a:pt x="9477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34" name="Google Shape;2734;p39"/>
              <p:cNvSpPr/>
              <p:nvPr/>
            </p:nvSpPr>
            <p:spPr>
              <a:xfrm>
                <a:off x="1523650" y="2452425"/>
                <a:ext cx="236950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478" h="5157" fill="none" extrusionOk="0">
                    <a:moveTo>
                      <a:pt x="9477" y="1"/>
                    </a:moveTo>
                    <a:lnTo>
                      <a:pt x="9477" y="5157"/>
                    </a:lnTo>
                    <a:lnTo>
                      <a:pt x="1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35" name="Google Shape;2735;p39"/>
              <p:cNvSpPr/>
              <p:nvPr/>
            </p:nvSpPr>
            <p:spPr>
              <a:xfrm>
                <a:off x="1640325" y="2386175"/>
                <a:ext cx="2405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621" h="7807" fill="none" extrusionOk="0">
                    <a:moveTo>
                      <a:pt x="0" y="5185"/>
                    </a:moveTo>
                    <a:lnTo>
                      <a:pt x="0" y="1"/>
                    </a:lnTo>
                    <a:lnTo>
                      <a:pt x="9621" y="1"/>
                    </a:lnTo>
                    <a:lnTo>
                      <a:pt x="9621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36" name="Google Shape;2736;p39"/>
              <p:cNvSpPr/>
              <p:nvPr/>
            </p:nvSpPr>
            <p:spPr>
              <a:xfrm>
                <a:off x="1517900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0" y="7807"/>
                    </a:moveTo>
                    <a:lnTo>
                      <a:pt x="0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37" name="Google Shape;2737;p39"/>
              <p:cNvSpPr/>
              <p:nvPr/>
            </p:nvSpPr>
            <p:spPr>
              <a:xfrm>
                <a:off x="1988850" y="2452425"/>
                <a:ext cx="239800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2" h="5157" fill="none" extrusionOk="0">
                    <a:moveTo>
                      <a:pt x="0" y="5157"/>
                    </a:moveTo>
                    <a:lnTo>
                      <a:pt x="9592" y="5157"/>
                    </a:lnTo>
                    <a:lnTo>
                      <a:pt x="9592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38" name="Google Shape;2738;p39"/>
              <p:cNvSpPr/>
              <p:nvPr/>
            </p:nvSpPr>
            <p:spPr>
              <a:xfrm>
                <a:off x="1988850" y="2452425"/>
                <a:ext cx="239800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2" h="5157" fill="none" extrusionOk="0">
                    <a:moveTo>
                      <a:pt x="9592" y="1"/>
                    </a:moveTo>
                    <a:lnTo>
                      <a:pt x="9592" y="5157"/>
                    </a:lnTo>
                    <a:lnTo>
                      <a:pt x="0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39" name="Google Shape;2739;p39"/>
              <p:cNvSpPr/>
              <p:nvPr/>
            </p:nvSpPr>
            <p:spPr>
              <a:xfrm>
                <a:off x="2108375" y="2386175"/>
                <a:ext cx="240550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622" h="7807" fill="none" extrusionOk="0">
                    <a:moveTo>
                      <a:pt x="1" y="5185"/>
                    </a:moveTo>
                    <a:lnTo>
                      <a:pt x="1" y="1"/>
                    </a:lnTo>
                    <a:lnTo>
                      <a:pt x="9621" y="1"/>
                    </a:lnTo>
                    <a:lnTo>
                      <a:pt x="9621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40" name="Google Shape;2740;p39"/>
              <p:cNvSpPr/>
              <p:nvPr/>
            </p:nvSpPr>
            <p:spPr>
              <a:xfrm>
                <a:off x="1985950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1" y="7807"/>
                    </a:moveTo>
                    <a:lnTo>
                      <a:pt x="1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41" name="Google Shape;2741;p39"/>
              <p:cNvSpPr/>
              <p:nvPr/>
            </p:nvSpPr>
            <p:spPr>
              <a:xfrm>
                <a:off x="2456900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1" y="5157"/>
                    </a:moveTo>
                    <a:lnTo>
                      <a:pt x="9593" y="5157"/>
                    </a:lnTo>
                    <a:lnTo>
                      <a:pt x="9593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42" name="Google Shape;2742;p39"/>
              <p:cNvSpPr/>
              <p:nvPr/>
            </p:nvSpPr>
            <p:spPr>
              <a:xfrm>
                <a:off x="2456900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9593" y="1"/>
                    </a:moveTo>
                    <a:lnTo>
                      <a:pt x="9593" y="5157"/>
                    </a:lnTo>
                    <a:lnTo>
                      <a:pt x="1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43" name="Google Shape;2743;p39"/>
              <p:cNvSpPr/>
              <p:nvPr/>
            </p:nvSpPr>
            <p:spPr>
              <a:xfrm>
                <a:off x="2576450" y="2386175"/>
                <a:ext cx="2405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621" h="7807" fill="none" extrusionOk="0">
                    <a:moveTo>
                      <a:pt x="0" y="5185"/>
                    </a:moveTo>
                    <a:lnTo>
                      <a:pt x="0" y="1"/>
                    </a:lnTo>
                    <a:lnTo>
                      <a:pt x="9621" y="1"/>
                    </a:lnTo>
                    <a:lnTo>
                      <a:pt x="9621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44" name="Google Shape;2744;p39"/>
              <p:cNvSpPr/>
              <p:nvPr/>
            </p:nvSpPr>
            <p:spPr>
              <a:xfrm>
                <a:off x="2454025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1" y="7807"/>
                    </a:moveTo>
                    <a:lnTo>
                      <a:pt x="1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45" name="Google Shape;2745;p39"/>
              <p:cNvSpPr/>
              <p:nvPr/>
            </p:nvSpPr>
            <p:spPr>
              <a:xfrm>
                <a:off x="2924975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0" y="5157"/>
                    </a:moveTo>
                    <a:lnTo>
                      <a:pt x="9592" y="5157"/>
                    </a:lnTo>
                    <a:lnTo>
                      <a:pt x="9592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46" name="Google Shape;2746;p39"/>
              <p:cNvSpPr/>
              <p:nvPr/>
            </p:nvSpPr>
            <p:spPr>
              <a:xfrm>
                <a:off x="2924975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9592" y="1"/>
                    </a:moveTo>
                    <a:lnTo>
                      <a:pt x="9592" y="5157"/>
                    </a:lnTo>
                    <a:lnTo>
                      <a:pt x="0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47" name="Google Shape;2747;p39"/>
              <p:cNvSpPr/>
              <p:nvPr/>
            </p:nvSpPr>
            <p:spPr>
              <a:xfrm>
                <a:off x="3044500" y="2386175"/>
                <a:ext cx="240550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622" h="7807" fill="none" extrusionOk="0">
                    <a:moveTo>
                      <a:pt x="1" y="5185"/>
                    </a:moveTo>
                    <a:lnTo>
                      <a:pt x="1" y="1"/>
                    </a:lnTo>
                    <a:lnTo>
                      <a:pt x="9621" y="1"/>
                    </a:lnTo>
                    <a:lnTo>
                      <a:pt x="9621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48" name="Google Shape;2748;p39"/>
              <p:cNvSpPr/>
              <p:nvPr/>
            </p:nvSpPr>
            <p:spPr>
              <a:xfrm>
                <a:off x="2922100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0" y="7807"/>
                    </a:moveTo>
                    <a:lnTo>
                      <a:pt x="0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49" name="Google Shape;2749;p39"/>
              <p:cNvSpPr/>
              <p:nvPr/>
            </p:nvSpPr>
            <p:spPr>
              <a:xfrm>
                <a:off x="3393025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1" y="5157"/>
                    </a:moveTo>
                    <a:lnTo>
                      <a:pt x="9593" y="5157"/>
                    </a:lnTo>
                    <a:lnTo>
                      <a:pt x="9593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50" name="Google Shape;2750;p39"/>
              <p:cNvSpPr/>
              <p:nvPr/>
            </p:nvSpPr>
            <p:spPr>
              <a:xfrm>
                <a:off x="3393025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9593" y="1"/>
                    </a:moveTo>
                    <a:lnTo>
                      <a:pt x="9593" y="5157"/>
                    </a:lnTo>
                    <a:lnTo>
                      <a:pt x="1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51" name="Google Shape;2751;p39"/>
              <p:cNvSpPr/>
              <p:nvPr/>
            </p:nvSpPr>
            <p:spPr>
              <a:xfrm>
                <a:off x="3512575" y="2386175"/>
                <a:ext cx="2405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621" h="7807" fill="none" extrusionOk="0">
                    <a:moveTo>
                      <a:pt x="0" y="5185"/>
                    </a:moveTo>
                    <a:lnTo>
                      <a:pt x="0" y="1"/>
                    </a:lnTo>
                    <a:lnTo>
                      <a:pt x="9621" y="1"/>
                    </a:lnTo>
                    <a:lnTo>
                      <a:pt x="9621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52" name="Google Shape;2752;p39"/>
              <p:cNvSpPr/>
              <p:nvPr/>
            </p:nvSpPr>
            <p:spPr>
              <a:xfrm>
                <a:off x="3390150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1" y="7807"/>
                    </a:moveTo>
                    <a:lnTo>
                      <a:pt x="1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53" name="Google Shape;2753;p39"/>
              <p:cNvSpPr/>
              <p:nvPr/>
            </p:nvSpPr>
            <p:spPr>
              <a:xfrm>
                <a:off x="3861100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1" y="5157"/>
                    </a:moveTo>
                    <a:lnTo>
                      <a:pt x="9592" y="5157"/>
                    </a:lnTo>
                    <a:lnTo>
                      <a:pt x="9592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54" name="Google Shape;2754;p39"/>
              <p:cNvSpPr/>
              <p:nvPr/>
            </p:nvSpPr>
            <p:spPr>
              <a:xfrm>
                <a:off x="3861100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9592" y="1"/>
                    </a:moveTo>
                    <a:lnTo>
                      <a:pt x="9592" y="5157"/>
                    </a:lnTo>
                    <a:lnTo>
                      <a:pt x="1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55" name="Google Shape;2755;p39"/>
              <p:cNvSpPr/>
              <p:nvPr/>
            </p:nvSpPr>
            <p:spPr>
              <a:xfrm>
                <a:off x="3980650" y="2386175"/>
                <a:ext cx="2405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621" h="7807" fill="none" extrusionOk="0">
                    <a:moveTo>
                      <a:pt x="0" y="5185"/>
                    </a:moveTo>
                    <a:lnTo>
                      <a:pt x="0" y="1"/>
                    </a:lnTo>
                    <a:lnTo>
                      <a:pt x="9621" y="1"/>
                    </a:lnTo>
                    <a:lnTo>
                      <a:pt x="9621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56" name="Google Shape;2756;p39"/>
              <p:cNvSpPr/>
              <p:nvPr/>
            </p:nvSpPr>
            <p:spPr>
              <a:xfrm>
                <a:off x="3858225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0" y="7807"/>
                    </a:moveTo>
                    <a:lnTo>
                      <a:pt x="0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57" name="Google Shape;2757;p39"/>
              <p:cNvSpPr/>
              <p:nvPr/>
            </p:nvSpPr>
            <p:spPr>
              <a:xfrm>
                <a:off x="4329175" y="2452425"/>
                <a:ext cx="239800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2" h="5157" fill="none" extrusionOk="0">
                    <a:moveTo>
                      <a:pt x="0" y="5157"/>
                    </a:moveTo>
                    <a:lnTo>
                      <a:pt x="9592" y="5157"/>
                    </a:lnTo>
                    <a:lnTo>
                      <a:pt x="9592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58" name="Google Shape;2758;p39"/>
              <p:cNvSpPr/>
              <p:nvPr/>
            </p:nvSpPr>
            <p:spPr>
              <a:xfrm>
                <a:off x="4329175" y="2452425"/>
                <a:ext cx="239800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2" h="5157" fill="none" extrusionOk="0">
                    <a:moveTo>
                      <a:pt x="9592" y="1"/>
                    </a:moveTo>
                    <a:lnTo>
                      <a:pt x="9592" y="5157"/>
                    </a:lnTo>
                    <a:lnTo>
                      <a:pt x="0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59" name="Google Shape;2759;p39"/>
              <p:cNvSpPr/>
              <p:nvPr/>
            </p:nvSpPr>
            <p:spPr>
              <a:xfrm>
                <a:off x="4448700" y="2386175"/>
                <a:ext cx="240550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622" h="7807" fill="none" extrusionOk="0">
                    <a:moveTo>
                      <a:pt x="1" y="5185"/>
                    </a:moveTo>
                    <a:lnTo>
                      <a:pt x="1" y="1"/>
                    </a:lnTo>
                    <a:lnTo>
                      <a:pt x="9621" y="1"/>
                    </a:lnTo>
                    <a:lnTo>
                      <a:pt x="9621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60" name="Google Shape;2760;p39"/>
              <p:cNvSpPr/>
              <p:nvPr/>
            </p:nvSpPr>
            <p:spPr>
              <a:xfrm>
                <a:off x="4322675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1" y="7807"/>
                    </a:moveTo>
                    <a:lnTo>
                      <a:pt x="1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61" name="Google Shape;2761;p39"/>
              <p:cNvSpPr/>
              <p:nvPr/>
            </p:nvSpPr>
            <p:spPr>
              <a:xfrm>
                <a:off x="4797225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1" y="5157"/>
                    </a:moveTo>
                    <a:lnTo>
                      <a:pt x="9593" y="5157"/>
                    </a:lnTo>
                    <a:lnTo>
                      <a:pt x="9593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62" name="Google Shape;2762;p39"/>
              <p:cNvSpPr/>
              <p:nvPr/>
            </p:nvSpPr>
            <p:spPr>
              <a:xfrm>
                <a:off x="4797225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9593" y="1"/>
                    </a:moveTo>
                    <a:lnTo>
                      <a:pt x="9593" y="5157"/>
                    </a:lnTo>
                    <a:lnTo>
                      <a:pt x="1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63" name="Google Shape;2763;p39"/>
              <p:cNvSpPr/>
              <p:nvPr/>
            </p:nvSpPr>
            <p:spPr>
              <a:xfrm>
                <a:off x="4916775" y="2386175"/>
                <a:ext cx="2405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621" h="7807" fill="none" extrusionOk="0">
                    <a:moveTo>
                      <a:pt x="0" y="5185"/>
                    </a:moveTo>
                    <a:lnTo>
                      <a:pt x="0" y="1"/>
                    </a:lnTo>
                    <a:lnTo>
                      <a:pt x="9621" y="1"/>
                    </a:lnTo>
                    <a:lnTo>
                      <a:pt x="9621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64" name="Google Shape;2764;p39"/>
              <p:cNvSpPr/>
              <p:nvPr/>
            </p:nvSpPr>
            <p:spPr>
              <a:xfrm>
                <a:off x="4790750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1" y="7807"/>
                    </a:moveTo>
                    <a:lnTo>
                      <a:pt x="1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65" name="Google Shape;2765;p39"/>
              <p:cNvSpPr/>
              <p:nvPr/>
            </p:nvSpPr>
            <p:spPr>
              <a:xfrm>
                <a:off x="5265300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0" y="5157"/>
                    </a:moveTo>
                    <a:lnTo>
                      <a:pt x="9592" y="5157"/>
                    </a:lnTo>
                    <a:lnTo>
                      <a:pt x="9592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66" name="Google Shape;2766;p39"/>
              <p:cNvSpPr/>
              <p:nvPr/>
            </p:nvSpPr>
            <p:spPr>
              <a:xfrm>
                <a:off x="5265300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9592" y="1"/>
                    </a:moveTo>
                    <a:lnTo>
                      <a:pt x="9592" y="5157"/>
                    </a:lnTo>
                    <a:lnTo>
                      <a:pt x="0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67" name="Google Shape;2767;p39"/>
              <p:cNvSpPr/>
              <p:nvPr/>
            </p:nvSpPr>
            <p:spPr>
              <a:xfrm>
                <a:off x="5384825" y="2386175"/>
                <a:ext cx="23767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507" h="7807" fill="none" extrusionOk="0">
                    <a:moveTo>
                      <a:pt x="1" y="5185"/>
                    </a:moveTo>
                    <a:lnTo>
                      <a:pt x="1" y="1"/>
                    </a:lnTo>
                    <a:lnTo>
                      <a:pt x="9506" y="1"/>
                    </a:lnTo>
                    <a:lnTo>
                      <a:pt x="9506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68" name="Google Shape;2768;p39"/>
              <p:cNvSpPr/>
              <p:nvPr/>
            </p:nvSpPr>
            <p:spPr>
              <a:xfrm>
                <a:off x="5258825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0" y="7807"/>
                    </a:moveTo>
                    <a:lnTo>
                      <a:pt x="0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69" name="Google Shape;2769;p39"/>
              <p:cNvSpPr/>
              <p:nvPr/>
            </p:nvSpPr>
            <p:spPr>
              <a:xfrm>
                <a:off x="5733375" y="2452425"/>
                <a:ext cx="2369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477" h="5157" fill="none" extrusionOk="0">
                    <a:moveTo>
                      <a:pt x="0" y="5157"/>
                    </a:moveTo>
                    <a:lnTo>
                      <a:pt x="9477" y="5157"/>
                    </a:lnTo>
                    <a:lnTo>
                      <a:pt x="9477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70" name="Google Shape;2770;p39"/>
              <p:cNvSpPr/>
              <p:nvPr/>
            </p:nvSpPr>
            <p:spPr>
              <a:xfrm>
                <a:off x="5733375" y="2452425"/>
                <a:ext cx="2369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477" h="5157" fill="none" extrusionOk="0">
                    <a:moveTo>
                      <a:pt x="9477" y="1"/>
                    </a:moveTo>
                    <a:lnTo>
                      <a:pt x="9477" y="5157"/>
                    </a:lnTo>
                    <a:lnTo>
                      <a:pt x="0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71" name="Google Shape;2771;p39"/>
              <p:cNvSpPr/>
              <p:nvPr/>
            </p:nvSpPr>
            <p:spPr>
              <a:xfrm>
                <a:off x="5850025" y="2386175"/>
                <a:ext cx="2405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621" h="7807" fill="none" extrusionOk="0">
                    <a:moveTo>
                      <a:pt x="0" y="5185"/>
                    </a:moveTo>
                    <a:lnTo>
                      <a:pt x="0" y="1"/>
                    </a:lnTo>
                    <a:lnTo>
                      <a:pt x="9621" y="1"/>
                    </a:lnTo>
                    <a:lnTo>
                      <a:pt x="9621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72" name="Google Shape;2772;p39"/>
              <p:cNvSpPr/>
              <p:nvPr/>
            </p:nvSpPr>
            <p:spPr>
              <a:xfrm>
                <a:off x="5726875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1" y="7807"/>
                    </a:moveTo>
                    <a:lnTo>
                      <a:pt x="1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73" name="Google Shape;2773;p39"/>
              <p:cNvSpPr/>
              <p:nvPr/>
            </p:nvSpPr>
            <p:spPr>
              <a:xfrm>
                <a:off x="6198550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0" y="5157"/>
                    </a:moveTo>
                    <a:lnTo>
                      <a:pt x="9592" y="5157"/>
                    </a:lnTo>
                    <a:lnTo>
                      <a:pt x="9592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74" name="Google Shape;2774;p39"/>
              <p:cNvSpPr/>
              <p:nvPr/>
            </p:nvSpPr>
            <p:spPr>
              <a:xfrm>
                <a:off x="6198550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9592" y="1"/>
                    </a:moveTo>
                    <a:lnTo>
                      <a:pt x="9592" y="5157"/>
                    </a:lnTo>
                    <a:lnTo>
                      <a:pt x="0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75" name="Google Shape;2775;p39"/>
              <p:cNvSpPr/>
              <p:nvPr/>
            </p:nvSpPr>
            <p:spPr>
              <a:xfrm>
                <a:off x="6318075" y="2386175"/>
                <a:ext cx="240550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622" h="7807" fill="none" extrusionOk="0">
                    <a:moveTo>
                      <a:pt x="1" y="5185"/>
                    </a:moveTo>
                    <a:lnTo>
                      <a:pt x="1" y="1"/>
                    </a:lnTo>
                    <a:lnTo>
                      <a:pt x="9621" y="1"/>
                    </a:lnTo>
                    <a:lnTo>
                      <a:pt x="9621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76" name="Google Shape;2776;p39"/>
              <p:cNvSpPr/>
              <p:nvPr/>
            </p:nvSpPr>
            <p:spPr>
              <a:xfrm>
                <a:off x="6194950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0" y="7807"/>
                    </a:moveTo>
                    <a:lnTo>
                      <a:pt x="0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77" name="Google Shape;2777;p39"/>
              <p:cNvSpPr/>
              <p:nvPr/>
            </p:nvSpPr>
            <p:spPr>
              <a:xfrm>
                <a:off x="1049825" y="2272400"/>
                <a:ext cx="55088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20352" h="1" fill="none" extrusionOk="0">
                    <a:moveTo>
                      <a:pt x="1" y="1"/>
                    </a:moveTo>
                    <a:lnTo>
                      <a:pt x="220351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78" name="Google Shape;2778;p39"/>
              <p:cNvSpPr/>
              <p:nvPr/>
            </p:nvSpPr>
            <p:spPr>
              <a:xfrm>
                <a:off x="1049825" y="2692225"/>
                <a:ext cx="55088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20352" h="1" fill="none" extrusionOk="0">
                    <a:moveTo>
                      <a:pt x="1" y="0"/>
                    </a:moveTo>
                    <a:lnTo>
                      <a:pt x="220351" y="0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779" name="Google Shape;2779;p39"/>
            <p:cNvGrpSpPr/>
            <p:nvPr/>
          </p:nvGrpSpPr>
          <p:grpSpPr>
            <a:xfrm rot="-5400000">
              <a:off x="-2844068" y="1159442"/>
              <a:ext cx="6401226" cy="487866"/>
              <a:chOff x="1049825" y="2272400"/>
              <a:chExt cx="5508800" cy="419850"/>
            </a:xfrm>
          </p:grpSpPr>
          <p:sp>
            <p:nvSpPr>
              <p:cNvPr id="2780" name="Google Shape;2780;p39"/>
              <p:cNvSpPr/>
              <p:nvPr/>
            </p:nvSpPr>
            <p:spPr>
              <a:xfrm>
                <a:off x="1055600" y="2452425"/>
                <a:ext cx="2369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477" h="5157" fill="none" extrusionOk="0">
                    <a:moveTo>
                      <a:pt x="0" y="5157"/>
                    </a:moveTo>
                    <a:lnTo>
                      <a:pt x="9477" y="5157"/>
                    </a:lnTo>
                    <a:lnTo>
                      <a:pt x="9477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81" name="Google Shape;2781;p39"/>
              <p:cNvSpPr/>
              <p:nvPr/>
            </p:nvSpPr>
            <p:spPr>
              <a:xfrm>
                <a:off x="1055600" y="2452425"/>
                <a:ext cx="2369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477" h="5157" fill="none" extrusionOk="0">
                    <a:moveTo>
                      <a:pt x="9477" y="1"/>
                    </a:moveTo>
                    <a:lnTo>
                      <a:pt x="9477" y="5157"/>
                    </a:lnTo>
                    <a:lnTo>
                      <a:pt x="0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82" name="Google Shape;2782;p39"/>
              <p:cNvSpPr/>
              <p:nvPr/>
            </p:nvSpPr>
            <p:spPr>
              <a:xfrm>
                <a:off x="1175850" y="2386175"/>
                <a:ext cx="2369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477" h="7807" fill="none" extrusionOk="0">
                    <a:moveTo>
                      <a:pt x="0" y="5185"/>
                    </a:moveTo>
                    <a:lnTo>
                      <a:pt x="0" y="1"/>
                    </a:lnTo>
                    <a:lnTo>
                      <a:pt x="9477" y="1"/>
                    </a:lnTo>
                    <a:lnTo>
                      <a:pt x="9477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83" name="Google Shape;2783;p39"/>
              <p:cNvSpPr/>
              <p:nvPr/>
            </p:nvSpPr>
            <p:spPr>
              <a:xfrm>
                <a:off x="1049825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1" y="7807"/>
                    </a:moveTo>
                    <a:lnTo>
                      <a:pt x="1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84" name="Google Shape;2784;p39"/>
              <p:cNvSpPr/>
              <p:nvPr/>
            </p:nvSpPr>
            <p:spPr>
              <a:xfrm>
                <a:off x="1523650" y="2452425"/>
                <a:ext cx="236950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478" h="5157" fill="none" extrusionOk="0">
                    <a:moveTo>
                      <a:pt x="1" y="5157"/>
                    </a:moveTo>
                    <a:lnTo>
                      <a:pt x="9477" y="5157"/>
                    </a:lnTo>
                    <a:lnTo>
                      <a:pt x="9477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85" name="Google Shape;2785;p39"/>
              <p:cNvSpPr/>
              <p:nvPr/>
            </p:nvSpPr>
            <p:spPr>
              <a:xfrm>
                <a:off x="1523650" y="2452425"/>
                <a:ext cx="236950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478" h="5157" fill="none" extrusionOk="0">
                    <a:moveTo>
                      <a:pt x="9477" y="1"/>
                    </a:moveTo>
                    <a:lnTo>
                      <a:pt x="9477" y="5157"/>
                    </a:lnTo>
                    <a:lnTo>
                      <a:pt x="1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86" name="Google Shape;2786;p39"/>
              <p:cNvSpPr/>
              <p:nvPr/>
            </p:nvSpPr>
            <p:spPr>
              <a:xfrm>
                <a:off x="1640325" y="2386175"/>
                <a:ext cx="2405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621" h="7807" fill="none" extrusionOk="0">
                    <a:moveTo>
                      <a:pt x="0" y="5185"/>
                    </a:moveTo>
                    <a:lnTo>
                      <a:pt x="0" y="1"/>
                    </a:lnTo>
                    <a:lnTo>
                      <a:pt x="9621" y="1"/>
                    </a:lnTo>
                    <a:lnTo>
                      <a:pt x="9621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87" name="Google Shape;2787;p39"/>
              <p:cNvSpPr/>
              <p:nvPr/>
            </p:nvSpPr>
            <p:spPr>
              <a:xfrm>
                <a:off x="1517900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0" y="7807"/>
                    </a:moveTo>
                    <a:lnTo>
                      <a:pt x="0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88" name="Google Shape;2788;p39"/>
              <p:cNvSpPr/>
              <p:nvPr/>
            </p:nvSpPr>
            <p:spPr>
              <a:xfrm>
                <a:off x="1988850" y="2452425"/>
                <a:ext cx="239800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2" h="5157" fill="none" extrusionOk="0">
                    <a:moveTo>
                      <a:pt x="0" y="5157"/>
                    </a:moveTo>
                    <a:lnTo>
                      <a:pt x="9592" y="5157"/>
                    </a:lnTo>
                    <a:lnTo>
                      <a:pt x="9592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89" name="Google Shape;2789;p39"/>
              <p:cNvSpPr/>
              <p:nvPr/>
            </p:nvSpPr>
            <p:spPr>
              <a:xfrm>
                <a:off x="1988850" y="2452425"/>
                <a:ext cx="239800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2" h="5157" fill="none" extrusionOk="0">
                    <a:moveTo>
                      <a:pt x="9592" y="1"/>
                    </a:moveTo>
                    <a:lnTo>
                      <a:pt x="9592" y="5157"/>
                    </a:lnTo>
                    <a:lnTo>
                      <a:pt x="0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90" name="Google Shape;2790;p39"/>
              <p:cNvSpPr/>
              <p:nvPr/>
            </p:nvSpPr>
            <p:spPr>
              <a:xfrm>
                <a:off x="2108375" y="2386175"/>
                <a:ext cx="240550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622" h="7807" fill="none" extrusionOk="0">
                    <a:moveTo>
                      <a:pt x="1" y="5185"/>
                    </a:moveTo>
                    <a:lnTo>
                      <a:pt x="1" y="1"/>
                    </a:lnTo>
                    <a:lnTo>
                      <a:pt x="9621" y="1"/>
                    </a:lnTo>
                    <a:lnTo>
                      <a:pt x="9621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91" name="Google Shape;2791;p39"/>
              <p:cNvSpPr/>
              <p:nvPr/>
            </p:nvSpPr>
            <p:spPr>
              <a:xfrm>
                <a:off x="1985950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1" y="7807"/>
                    </a:moveTo>
                    <a:lnTo>
                      <a:pt x="1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92" name="Google Shape;2792;p39"/>
              <p:cNvSpPr/>
              <p:nvPr/>
            </p:nvSpPr>
            <p:spPr>
              <a:xfrm>
                <a:off x="2456900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1" y="5157"/>
                    </a:moveTo>
                    <a:lnTo>
                      <a:pt x="9593" y="5157"/>
                    </a:lnTo>
                    <a:lnTo>
                      <a:pt x="9593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93" name="Google Shape;2793;p39"/>
              <p:cNvSpPr/>
              <p:nvPr/>
            </p:nvSpPr>
            <p:spPr>
              <a:xfrm>
                <a:off x="2456900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9593" y="1"/>
                    </a:moveTo>
                    <a:lnTo>
                      <a:pt x="9593" y="5157"/>
                    </a:lnTo>
                    <a:lnTo>
                      <a:pt x="1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94" name="Google Shape;2794;p39"/>
              <p:cNvSpPr/>
              <p:nvPr/>
            </p:nvSpPr>
            <p:spPr>
              <a:xfrm>
                <a:off x="2576450" y="2386175"/>
                <a:ext cx="2405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621" h="7807" fill="none" extrusionOk="0">
                    <a:moveTo>
                      <a:pt x="0" y="5185"/>
                    </a:moveTo>
                    <a:lnTo>
                      <a:pt x="0" y="1"/>
                    </a:lnTo>
                    <a:lnTo>
                      <a:pt x="9621" y="1"/>
                    </a:lnTo>
                    <a:lnTo>
                      <a:pt x="9621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95" name="Google Shape;2795;p39"/>
              <p:cNvSpPr/>
              <p:nvPr/>
            </p:nvSpPr>
            <p:spPr>
              <a:xfrm>
                <a:off x="2454025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1" y="7807"/>
                    </a:moveTo>
                    <a:lnTo>
                      <a:pt x="1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96" name="Google Shape;2796;p39"/>
              <p:cNvSpPr/>
              <p:nvPr/>
            </p:nvSpPr>
            <p:spPr>
              <a:xfrm>
                <a:off x="2924975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0" y="5157"/>
                    </a:moveTo>
                    <a:lnTo>
                      <a:pt x="9592" y="5157"/>
                    </a:lnTo>
                    <a:lnTo>
                      <a:pt x="9592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97" name="Google Shape;2797;p39"/>
              <p:cNvSpPr/>
              <p:nvPr/>
            </p:nvSpPr>
            <p:spPr>
              <a:xfrm>
                <a:off x="2924975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9592" y="1"/>
                    </a:moveTo>
                    <a:lnTo>
                      <a:pt x="9592" y="5157"/>
                    </a:lnTo>
                    <a:lnTo>
                      <a:pt x="0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98" name="Google Shape;2798;p39"/>
              <p:cNvSpPr/>
              <p:nvPr/>
            </p:nvSpPr>
            <p:spPr>
              <a:xfrm>
                <a:off x="3044500" y="2386175"/>
                <a:ext cx="240550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622" h="7807" fill="none" extrusionOk="0">
                    <a:moveTo>
                      <a:pt x="1" y="5185"/>
                    </a:moveTo>
                    <a:lnTo>
                      <a:pt x="1" y="1"/>
                    </a:lnTo>
                    <a:lnTo>
                      <a:pt x="9621" y="1"/>
                    </a:lnTo>
                    <a:lnTo>
                      <a:pt x="9621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99" name="Google Shape;2799;p39"/>
              <p:cNvSpPr/>
              <p:nvPr/>
            </p:nvSpPr>
            <p:spPr>
              <a:xfrm>
                <a:off x="2922100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0" y="7807"/>
                    </a:moveTo>
                    <a:lnTo>
                      <a:pt x="0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00" name="Google Shape;2800;p39"/>
              <p:cNvSpPr/>
              <p:nvPr/>
            </p:nvSpPr>
            <p:spPr>
              <a:xfrm>
                <a:off x="3393025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1" y="5157"/>
                    </a:moveTo>
                    <a:lnTo>
                      <a:pt x="9593" y="5157"/>
                    </a:lnTo>
                    <a:lnTo>
                      <a:pt x="9593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01" name="Google Shape;2801;p39"/>
              <p:cNvSpPr/>
              <p:nvPr/>
            </p:nvSpPr>
            <p:spPr>
              <a:xfrm>
                <a:off x="3393025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9593" y="1"/>
                    </a:moveTo>
                    <a:lnTo>
                      <a:pt x="9593" y="5157"/>
                    </a:lnTo>
                    <a:lnTo>
                      <a:pt x="1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02" name="Google Shape;2802;p39"/>
              <p:cNvSpPr/>
              <p:nvPr/>
            </p:nvSpPr>
            <p:spPr>
              <a:xfrm>
                <a:off x="3512575" y="2386175"/>
                <a:ext cx="2405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621" h="7807" fill="none" extrusionOk="0">
                    <a:moveTo>
                      <a:pt x="0" y="5185"/>
                    </a:moveTo>
                    <a:lnTo>
                      <a:pt x="0" y="1"/>
                    </a:lnTo>
                    <a:lnTo>
                      <a:pt x="9621" y="1"/>
                    </a:lnTo>
                    <a:lnTo>
                      <a:pt x="9621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03" name="Google Shape;2803;p39"/>
              <p:cNvSpPr/>
              <p:nvPr/>
            </p:nvSpPr>
            <p:spPr>
              <a:xfrm>
                <a:off x="3390150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1" y="7807"/>
                    </a:moveTo>
                    <a:lnTo>
                      <a:pt x="1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04" name="Google Shape;2804;p39"/>
              <p:cNvSpPr/>
              <p:nvPr/>
            </p:nvSpPr>
            <p:spPr>
              <a:xfrm>
                <a:off x="3861100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1" y="5157"/>
                    </a:moveTo>
                    <a:lnTo>
                      <a:pt x="9592" y="5157"/>
                    </a:lnTo>
                    <a:lnTo>
                      <a:pt x="9592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05" name="Google Shape;2805;p39"/>
              <p:cNvSpPr/>
              <p:nvPr/>
            </p:nvSpPr>
            <p:spPr>
              <a:xfrm>
                <a:off x="3861100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9592" y="1"/>
                    </a:moveTo>
                    <a:lnTo>
                      <a:pt x="9592" y="5157"/>
                    </a:lnTo>
                    <a:lnTo>
                      <a:pt x="1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06" name="Google Shape;2806;p39"/>
              <p:cNvSpPr/>
              <p:nvPr/>
            </p:nvSpPr>
            <p:spPr>
              <a:xfrm>
                <a:off x="3980650" y="2386175"/>
                <a:ext cx="2405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621" h="7807" fill="none" extrusionOk="0">
                    <a:moveTo>
                      <a:pt x="0" y="5185"/>
                    </a:moveTo>
                    <a:lnTo>
                      <a:pt x="0" y="1"/>
                    </a:lnTo>
                    <a:lnTo>
                      <a:pt x="9621" y="1"/>
                    </a:lnTo>
                    <a:lnTo>
                      <a:pt x="9621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07" name="Google Shape;2807;p39"/>
              <p:cNvSpPr/>
              <p:nvPr/>
            </p:nvSpPr>
            <p:spPr>
              <a:xfrm>
                <a:off x="3858225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0" y="7807"/>
                    </a:moveTo>
                    <a:lnTo>
                      <a:pt x="0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08" name="Google Shape;2808;p39"/>
              <p:cNvSpPr/>
              <p:nvPr/>
            </p:nvSpPr>
            <p:spPr>
              <a:xfrm>
                <a:off x="4329175" y="2452425"/>
                <a:ext cx="239800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2" h="5157" fill="none" extrusionOk="0">
                    <a:moveTo>
                      <a:pt x="0" y="5157"/>
                    </a:moveTo>
                    <a:lnTo>
                      <a:pt x="9592" y="5157"/>
                    </a:lnTo>
                    <a:lnTo>
                      <a:pt x="9592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09" name="Google Shape;2809;p39"/>
              <p:cNvSpPr/>
              <p:nvPr/>
            </p:nvSpPr>
            <p:spPr>
              <a:xfrm>
                <a:off x="4329175" y="2452425"/>
                <a:ext cx="239800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2" h="5157" fill="none" extrusionOk="0">
                    <a:moveTo>
                      <a:pt x="9592" y="1"/>
                    </a:moveTo>
                    <a:lnTo>
                      <a:pt x="9592" y="5157"/>
                    </a:lnTo>
                    <a:lnTo>
                      <a:pt x="0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10" name="Google Shape;2810;p39"/>
              <p:cNvSpPr/>
              <p:nvPr/>
            </p:nvSpPr>
            <p:spPr>
              <a:xfrm>
                <a:off x="4448700" y="2386175"/>
                <a:ext cx="240550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622" h="7807" fill="none" extrusionOk="0">
                    <a:moveTo>
                      <a:pt x="1" y="5185"/>
                    </a:moveTo>
                    <a:lnTo>
                      <a:pt x="1" y="1"/>
                    </a:lnTo>
                    <a:lnTo>
                      <a:pt x="9621" y="1"/>
                    </a:lnTo>
                    <a:lnTo>
                      <a:pt x="9621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11" name="Google Shape;2811;p39"/>
              <p:cNvSpPr/>
              <p:nvPr/>
            </p:nvSpPr>
            <p:spPr>
              <a:xfrm>
                <a:off x="4322675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1" y="7807"/>
                    </a:moveTo>
                    <a:lnTo>
                      <a:pt x="1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12" name="Google Shape;2812;p39"/>
              <p:cNvSpPr/>
              <p:nvPr/>
            </p:nvSpPr>
            <p:spPr>
              <a:xfrm>
                <a:off x="4797225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1" y="5157"/>
                    </a:moveTo>
                    <a:lnTo>
                      <a:pt x="9593" y="5157"/>
                    </a:lnTo>
                    <a:lnTo>
                      <a:pt x="9593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13" name="Google Shape;2813;p39"/>
              <p:cNvSpPr/>
              <p:nvPr/>
            </p:nvSpPr>
            <p:spPr>
              <a:xfrm>
                <a:off x="4797225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9593" y="1"/>
                    </a:moveTo>
                    <a:lnTo>
                      <a:pt x="9593" y="5157"/>
                    </a:lnTo>
                    <a:lnTo>
                      <a:pt x="1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14" name="Google Shape;2814;p39"/>
              <p:cNvSpPr/>
              <p:nvPr/>
            </p:nvSpPr>
            <p:spPr>
              <a:xfrm>
                <a:off x="4916775" y="2386175"/>
                <a:ext cx="2405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621" h="7807" fill="none" extrusionOk="0">
                    <a:moveTo>
                      <a:pt x="0" y="5185"/>
                    </a:moveTo>
                    <a:lnTo>
                      <a:pt x="0" y="1"/>
                    </a:lnTo>
                    <a:lnTo>
                      <a:pt x="9621" y="1"/>
                    </a:lnTo>
                    <a:lnTo>
                      <a:pt x="9621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15" name="Google Shape;2815;p39"/>
              <p:cNvSpPr/>
              <p:nvPr/>
            </p:nvSpPr>
            <p:spPr>
              <a:xfrm>
                <a:off x="4790750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1" y="7807"/>
                    </a:moveTo>
                    <a:lnTo>
                      <a:pt x="1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16" name="Google Shape;2816;p39"/>
              <p:cNvSpPr/>
              <p:nvPr/>
            </p:nvSpPr>
            <p:spPr>
              <a:xfrm>
                <a:off x="5265300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0" y="5157"/>
                    </a:moveTo>
                    <a:lnTo>
                      <a:pt x="9592" y="5157"/>
                    </a:lnTo>
                    <a:lnTo>
                      <a:pt x="9592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17" name="Google Shape;2817;p39"/>
              <p:cNvSpPr/>
              <p:nvPr/>
            </p:nvSpPr>
            <p:spPr>
              <a:xfrm>
                <a:off x="5265300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9592" y="1"/>
                    </a:moveTo>
                    <a:lnTo>
                      <a:pt x="9592" y="5157"/>
                    </a:lnTo>
                    <a:lnTo>
                      <a:pt x="0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18" name="Google Shape;2818;p39"/>
              <p:cNvSpPr/>
              <p:nvPr/>
            </p:nvSpPr>
            <p:spPr>
              <a:xfrm>
                <a:off x="5384825" y="2386175"/>
                <a:ext cx="23767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507" h="7807" fill="none" extrusionOk="0">
                    <a:moveTo>
                      <a:pt x="1" y="5185"/>
                    </a:moveTo>
                    <a:lnTo>
                      <a:pt x="1" y="1"/>
                    </a:lnTo>
                    <a:lnTo>
                      <a:pt x="9506" y="1"/>
                    </a:lnTo>
                    <a:lnTo>
                      <a:pt x="9506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19" name="Google Shape;2819;p39"/>
              <p:cNvSpPr/>
              <p:nvPr/>
            </p:nvSpPr>
            <p:spPr>
              <a:xfrm>
                <a:off x="5258825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0" y="7807"/>
                    </a:moveTo>
                    <a:lnTo>
                      <a:pt x="0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20" name="Google Shape;2820;p39"/>
              <p:cNvSpPr/>
              <p:nvPr/>
            </p:nvSpPr>
            <p:spPr>
              <a:xfrm>
                <a:off x="5733375" y="2452425"/>
                <a:ext cx="2369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477" h="5157" fill="none" extrusionOk="0">
                    <a:moveTo>
                      <a:pt x="0" y="5157"/>
                    </a:moveTo>
                    <a:lnTo>
                      <a:pt x="9477" y="5157"/>
                    </a:lnTo>
                    <a:lnTo>
                      <a:pt x="9477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21" name="Google Shape;2821;p39"/>
              <p:cNvSpPr/>
              <p:nvPr/>
            </p:nvSpPr>
            <p:spPr>
              <a:xfrm>
                <a:off x="5733375" y="2452425"/>
                <a:ext cx="2369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477" h="5157" fill="none" extrusionOk="0">
                    <a:moveTo>
                      <a:pt x="9477" y="1"/>
                    </a:moveTo>
                    <a:lnTo>
                      <a:pt x="9477" y="5157"/>
                    </a:lnTo>
                    <a:lnTo>
                      <a:pt x="0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22" name="Google Shape;2822;p39"/>
              <p:cNvSpPr/>
              <p:nvPr/>
            </p:nvSpPr>
            <p:spPr>
              <a:xfrm>
                <a:off x="5850025" y="2386175"/>
                <a:ext cx="2405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621" h="7807" fill="none" extrusionOk="0">
                    <a:moveTo>
                      <a:pt x="0" y="5185"/>
                    </a:moveTo>
                    <a:lnTo>
                      <a:pt x="0" y="1"/>
                    </a:lnTo>
                    <a:lnTo>
                      <a:pt x="9621" y="1"/>
                    </a:lnTo>
                    <a:lnTo>
                      <a:pt x="9621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23" name="Google Shape;2823;p39"/>
              <p:cNvSpPr/>
              <p:nvPr/>
            </p:nvSpPr>
            <p:spPr>
              <a:xfrm>
                <a:off x="5726875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1" y="7807"/>
                    </a:moveTo>
                    <a:lnTo>
                      <a:pt x="1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24" name="Google Shape;2824;p39"/>
              <p:cNvSpPr/>
              <p:nvPr/>
            </p:nvSpPr>
            <p:spPr>
              <a:xfrm>
                <a:off x="6198550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0" y="5157"/>
                    </a:moveTo>
                    <a:lnTo>
                      <a:pt x="9592" y="5157"/>
                    </a:lnTo>
                    <a:lnTo>
                      <a:pt x="9592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25" name="Google Shape;2825;p39"/>
              <p:cNvSpPr/>
              <p:nvPr/>
            </p:nvSpPr>
            <p:spPr>
              <a:xfrm>
                <a:off x="6198550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9592" y="1"/>
                    </a:moveTo>
                    <a:lnTo>
                      <a:pt x="9592" y="5157"/>
                    </a:lnTo>
                    <a:lnTo>
                      <a:pt x="0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26" name="Google Shape;2826;p39"/>
              <p:cNvSpPr/>
              <p:nvPr/>
            </p:nvSpPr>
            <p:spPr>
              <a:xfrm>
                <a:off x="6318075" y="2386175"/>
                <a:ext cx="240550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622" h="7807" fill="none" extrusionOk="0">
                    <a:moveTo>
                      <a:pt x="1" y="5185"/>
                    </a:moveTo>
                    <a:lnTo>
                      <a:pt x="1" y="1"/>
                    </a:lnTo>
                    <a:lnTo>
                      <a:pt x="9621" y="1"/>
                    </a:lnTo>
                    <a:lnTo>
                      <a:pt x="9621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27" name="Google Shape;2827;p39"/>
              <p:cNvSpPr/>
              <p:nvPr/>
            </p:nvSpPr>
            <p:spPr>
              <a:xfrm>
                <a:off x="6194950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0" y="7807"/>
                    </a:moveTo>
                    <a:lnTo>
                      <a:pt x="0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28" name="Google Shape;2828;p39"/>
              <p:cNvSpPr/>
              <p:nvPr/>
            </p:nvSpPr>
            <p:spPr>
              <a:xfrm>
                <a:off x="1049825" y="2272400"/>
                <a:ext cx="55088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20352" h="1" fill="none" extrusionOk="0">
                    <a:moveTo>
                      <a:pt x="1" y="1"/>
                    </a:moveTo>
                    <a:lnTo>
                      <a:pt x="220351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29" name="Google Shape;2829;p39"/>
              <p:cNvSpPr/>
              <p:nvPr/>
            </p:nvSpPr>
            <p:spPr>
              <a:xfrm>
                <a:off x="1049825" y="2692225"/>
                <a:ext cx="55088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20352" h="1" fill="none" extrusionOk="0">
                    <a:moveTo>
                      <a:pt x="1" y="0"/>
                    </a:moveTo>
                    <a:lnTo>
                      <a:pt x="220351" y="0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830" name="Google Shape;2830;p39"/>
          <p:cNvGrpSpPr/>
          <p:nvPr/>
        </p:nvGrpSpPr>
        <p:grpSpPr>
          <a:xfrm>
            <a:off x="3400800" y="0"/>
            <a:ext cx="2342400" cy="5156703"/>
            <a:chOff x="3400800" y="0"/>
            <a:chExt cx="2342400" cy="5156703"/>
          </a:xfrm>
        </p:grpSpPr>
        <p:sp>
          <p:nvSpPr>
            <p:cNvPr id="2831" name="Google Shape;2831;p39"/>
            <p:cNvSpPr/>
            <p:nvPr/>
          </p:nvSpPr>
          <p:spPr>
            <a:xfrm>
              <a:off x="3400800" y="5037603"/>
              <a:ext cx="2342400" cy="119100"/>
            </a:xfrm>
            <a:prstGeom prst="rect">
              <a:avLst/>
            </a:prstGeom>
            <a:solidFill>
              <a:srgbClr val="D9CE99">
                <a:alpha val="57254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32" name="Google Shape;2832;p39"/>
            <p:cNvSpPr/>
            <p:nvPr/>
          </p:nvSpPr>
          <p:spPr>
            <a:xfrm>
              <a:off x="3400800" y="0"/>
              <a:ext cx="2342400" cy="119100"/>
            </a:xfrm>
            <a:prstGeom prst="rect">
              <a:avLst/>
            </a:prstGeom>
            <a:solidFill>
              <a:srgbClr val="D9CE99">
                <a:alpha val="57254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3">
  <p:cSld name="TITLE_AND_BODY_1">
    <p:spTree>
      <p:nvGrpSpPr>
        <p:cNvPr id="1" name="Shape 28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4" name="Google Shape;2834;p40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2835" name="Google Shape;2835;p40"/>
          <p:cNvSpPr txBox="1">
            <a:spLocks noGrp="1"/>
          </p:cNvSpPr>
          <p:nvPr>
            <p:ph type="body" idx="1"/>
          </p:nvPr>
        </p:nvSpPr>
        <p:spPr>
          <a:xfrm>
            <a:off x="830775" y="1396375"/>
            <a:ext cx="3806400" cy="316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/>
            </a:lvl1pPr>
            <a:lvl2pPr marL="914400" lvl="1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836" name="Google Shape;2836;p40"/>
          <p:cNvSpPr txBox="1">
            <a:spLocks noGrp="1"/>
          </p:cNvSpPr>
          <p:nvPr>
            <p:ph type="body" idx="2"/>
          </p:nvPr>
        </p:nvSpPr>
        <p:spPr>
          <a:xfrm>
            <a:off x="4624376" y="1396375"/>
            <a:ext cx="3806400" cy="316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/>
            </a:lvl1pPr>
            <a:lvl2pPr marL="914400" lvl="1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grpSp>
        <p:nvGrpSpPr>
          <p:cNvPr id="2837" name="Google Shape;2837;p40"/>
          <p:cNvGrpSpPr/>
          <p:nvPr/>
        </p:nvGrpSpPr>
        <p:grpSpPr>
          <a:xfrm>
            <a:off x="112612" y="-1797238"/>
            <a:ext cx="8918641" cy="8737976"/>
            <a:chOff x="112612" y="-1797238"/>
            <a:chExt cx="8918641" cy="8737976"/>
          </a:xfrm>
        </p:grpSpPr>
        <p:grpSp>
          <p:nvGrpSpPr>
            <p:cNvPr id="2838" name="Google Shape;2838;p40"/>
            <p:cNvGrpSpPr/>
            <p:nvPr/>
          </p:nvGrpSpPr>
          <p:grpSpPr>
            <a:xfrm rot="-5400000">
              <a:off x="5586707" y="1159442"/>
              <a:ext cx="6401226" cy="487866"/>
              <a:chOff x="1049825" y="2272400"/>
              <a:chExt cx="5508800" cy="419850"/>
            </a:xfrm>
          </p:grpSpPr>
          <p:sp>
            <p:nvSpPr>
              <p:cNvPr id="2839" name="Google Shape;2839;p40"/>
              <p:cNvSpPr/>
              <p:nvPr/>
            </p:nvSpPr>
            <p:spPr>
              <a:xfrm>
                <a:off x="1055600" y="2452425"/>
                <a:ext cx="2369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477" h="5157" fill="none" extrusionOk="0">
                    <a:moveTo>
                      <a:pt x="0" y="5157"/>
                    </a:moveTo>
                    <a:lnTo>
                      <a:pt x="9477" y="5157"/>
                    </a:lnTo>
                    <a:lnTo>
                      <a:pt x="9477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40" name="Google Shape;2840;p40"/>
              <p:cNvSpPr/>
              <p:nvPr/>
            </p:nvSpPr>
            <p:spPr>
              <a:xfrm>
                <a:off x="1055600" y="2452425"/>
                <a:ext cx="2369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477" h="5157" fill="none" extrusionOk="0">
                    <a:moveTo>
                      <a:pt x="9477" y="1"/>
                    </a:moveTo>
                    <a:lnTo>
                      <a:pt x="9477" y="5157"/>
                    </a:lnTo>
                    <a:lnTo>
                      <a:pt x="0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41" name="Google Shape;2841;p40"/>
              <p:cNvSpPr/>
              <p:nvPr/>
            </p:nvSpPr>
            <p:spPr>
              <a:xfrm>
                <a:off x="1175850" y="2386175"/>
                <a:ext cx="2369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477" h="7807" fill="none" extrusionOk="0">
                    <a:moveTo>
                      <a:pt x="0" y="5185"/>
                    </a:moveTo>
                    <a:lnTo>
                      <a:pt x="0" y="1"/>
                    </a:lnTo>
                    <a:lnTo>
                      <a:pt x="9477" y="1"/>
                    </a:lnTo>
                    <a:lnTo>
                      <a:pt x="9477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42" name="Google Shape;2842;p40"/>
              <p:cNvSpPr/>
              <p:nvPr/>
            </p:nvSpPr>
            <p:spPr>
              <a:xfrm>
                <a:off x="1049825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1" y="7807"/>
                    </a:moveTo>
                    <a:lnTo>
                      <a:pt x="1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43" name="Google Shape;2843;p40"/>
              <p:cNvSpPr/>
              <p:nvPr/>
            </p:nvSpPr>
            <p:spPr>
              <a:xfrm>
                <a:off x="1523650" y="2452425"/>
                <a:ext cx="236950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478" h="5157" fill="none" extrusionOk="0">
                    <a:moveTo>
                      <a:pt x="1" y="5157"/>
                    </a:moveTo>
                    <a:lnTo>
                      <a:pt x="9477" y="5157"/>
                    </a:lnTo>
                    <a:lnTo>
                      <a:pt x="9477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44" name="Google Shape;2844;p40"/>
              <p:cNvSpPr/>
              <p:nvPr/>
            </p:nvSpPr>
            <p:spPr>
              <a:xfrm>
                <a:off x="1523650" y="2452425"/>
                <a:ext cx="236950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478" h="5157" fill="none" extrusionOk="0">
                    <a:moveTo>
                      <a:pt x="9477" y="1"/>
                    </a:moveTo>
                    <a:lnTo>
                      <a:pt x="9477" y="5157"/>
                    </a:lnTo>
                    <a:lnTo>
                      <a:pt x="1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45" name="Google Shape;2845;p40"/>
              <p:cNvSpPr/>
              <p:nvPr/>
            </p:nvSpPr>
            <p:spPr>
              <a:xfrm>
                <a:off x="1640325" y="2386175"/>
                <a:ext cx="2405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621" h="7807" fill="none" extrusionOk="0">
                    <a:moveTo>
                      <a:pt x="0" y="5185"/>
                    </a:moveTo>
                    <a:lnTo>
                      <a:pt x="0" y="1"/>
                    </a:lnTo>
                    <a:lnTo>
                      <a:pt x="9621" y="1"/>
                    </a:lnTo>
                    <a:lnTo>
                      <a:pt x="9621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46" name="Google Shape;2846;p40"/>
              <p:cNvSpPr/>
              <p:nvPr/>
            </p:nvSpPr>
            <p:spPr>
              <a:xfrm>
                <a:off x="1517900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0" y="7807"/>
                    </a:moveTo>
                    <a:lnTo>
                      <a:pt x="0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47" name="Google Shape;2847;p40"/>
              <p:cNvSpPr/>
              <p:nvPr/>
            </p:nvSpPr>
            <p:spPr>
              <a:xfrm>
                <a:off x="1988850" y="2452425"/>
                <a:ext cx="239800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2" h="5157" fill="none" extrusionOk="0">
                    <a:moveTo>
                      <a:pt x="0" y="5157"/>
                    </a:moveTo>
                    <a:lnTo>
                      <a:pt x="9592" y="5157"/>
                    </a:lnTo>
                    <a:lnTo>
                      <a:pt x="9592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48" name="Google Shape;2848;p40"/>
              <p:cNvSpPr/>
              <p:nvPr/>
            </p:nvSpPr>
            <p:spPr>
              <a:xfrm>
                <a:off x="1988850" y="2452425"/>
                <a:ext cx="239800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2" h="5157" fill="none" extrusionOk="0">
                    <a:moveTo>
                      <a:pt x="9592" y="1"/>
                    </a:moveTo>
                    <a:lnTo>
                      <a:pt x="9592" y="5157"/>
                    </a:lnTo>
                    <a:lnTo>
                      <a:pt x="0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49" name="Google Shape;2849;p40"/>
              <p:cNvSpPr/>
              <p:nvPr/>
            </p:nvSpPr>
            <p:spPr>
              <a:xfrm>
                <a:off x="2108375" y="2386175"/>
                <a:ext cx="240550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622" h="7807" fill="none" extrusionOk="0">
                    <a:moveTo>
                      <a:pt x="1" y="5185"/>
                    </a:moveTo>
                    <a:lnTo>
                      <a:pt x="1" y="1"/>
                    </a:lnTo>
                    <a:lnTo>
                      <a:pt x="9621" y="1"/>
                    </a:lnTo>
                    <a:lnTo>
                      <a:pt x="9621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50" name="Google Shape;2850;p40"/>
              <p:cNvSpPr/>
              <p:nvPr/>
            </p:nvSpPr>
            <p:spPr>
              <a:xfrm>
                <a:off x="1985950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1" y="7807"/>
                    </a:moveTo>
                    <a:lnTo>
                      <a:pt x="1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51" name="Google Shape;2851;p40"/>
              <p:cNvSpPr/>
              <p:nvPr/>
            </p:nvSpPr>
            <p:spPr>
              <a:xfrm>
                <a:off x="2456900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1" y="5157"/>
                    </a:moveTo>
                    <a:lnTo>
                      <a:pt x="9593" y="5157"/>
                    </a:lnTo>
                    <a:lnTo>
                      <a:pt x="9593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52" name="Google Shape;2852;p40"/>
              <p:cNvSpPr/>
              <p:nvPr/>
            </p:nvSpPr>
            <p:spPr>
              <a:xfrm>
                <a:off x="2456900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9593" y="1"/>
                    </a:moveTo>
                    <a:lnTo>
                      <a:pt x="9593" y="5157"/>
                    </a:lnTo>
                    <a:lnTo>
                      <a:pt x="1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53" name="Google Shape;2853;p40"/>
              <p:cNvSpPr/>
              <p:nvPr/>
            </p:nvSpPr>
            <p:spPr>
              <a:xfrm>
                <a:off x="2576450" y="2386175"/>
                <a:ext cx="2405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621" h="7807" fill="none" extrusionOk="0">
                    <a:moveTo>
                      <a:pt x="0" y="5185"/>
                    </a:moveTo>
                    <a:lnTo>
                      <a:pt x="0" y="1"/>
                    </a:lnTo>
                    <a:lnTo>
                      <a:pt x="9621" y="1"/>
                    </a:lnTo>
                    <a:lnTo>
                      <a:pt x="9621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54" name="Google Shape;2854;p40"/>
              <p:cNvSpPr/>
              <p:nvPr/>
            </p:nvSpPr>
            <p:spPr>
              <a:xfrm>
                <a:off x="2454025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1" y="7807"/>
                    </a:moveTo>
                    <a:lnTo>
                      <a:pt x="1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55" name="Google Shape;2855;p40"/>
              <p:cNvSpPr/>
              <p:nvPr/>
            </p:nvSpPr>
            <p:spPr>
              <a:xfrm>
                <a:off x="2924975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0" y="5157"/>
                    </a:moveTo>
                    <a:lnTo>
                      <a:pt x="9592" y="5157"/>
                    </a:lnTo>
                    <a:lnTo>
                      <a:pt x="9592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56" name="Google Shape;2856;p40"/>
              <p:cNvSpPr/>
              <p:nvPr/>
            </p:nvSpPr>
            <p:spPr>
              <a:xfrm>
                <a:off x="2924975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9592" y="1"/>
                    </a:moveTo>
                    <a:lnTo>
                      <a:pt x="9592" y="5157"/>
                    </a:lnTo>
                    <a:lnTo>
                      <a:pt x="0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57" name="Google Shape;2857;p40"/>
              <p:cNvSpPr/>
              <p:nvPr/>
            </p:nvSpPr>
            <p:spPr>
              <a:xfrm>
                <a:off x="3044500" y="2386175"/>
                <a:ext cx="240550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622" h="7807" fill="none" extrusionOk="0">
                    <a:moveTo>
                      <a:pt x="1" y="5185"/>
                    </a:moveTo>
                    <a:lnTo>
                      <a:pt x="1" y="1"/>
                    </a:lnTo>
                    <a:lnTo>
                      <a:pt x="9621" y="1"/>
                    </a:lnTo>
                    <a:lnTo>
                      <a:pt x="9621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58" name="Google Shape;2858;p40"/>
              <p:cNvSpPr/>
              <p:nvPr/>
            </p:nvSpPr>
            <p:spPr>
              <a:xfrm>
                <a:off x="2922100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0" y="7807"/>
                    </a:moveTo>
                    <a:lnTo>
                      <a:pt x="0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59" name="Google Shape;2859;p40"/>
              <p:cNvSpPr/>
              <p:nvPr/>
            </p:nvSpPr>
            <p:spPr>
              <a:xfrm>
                <a:off x="3393025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1" y="5157"/>
                    </a:moveTo>
                    <a:lnTo>
                      <a:pt x="9593" y="5157"/>
                    </a:lnTo>
                    <a:lnTo>
                      <a:pt x="9593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60" name="Google Shape;2860;p40"/>
              <p:cNvSpPr/>
              <p:nvPr/>
            </p:nvSpPr>
            <p:spPr>
              <a:xfrm>
                <a:off x="3393025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9593" y="1"/>
                    </a:moveTo>
                    <a:lnTo>
                      <a:pt x="9593" y="5157"/>
                    </a:lnTo>
                    <a:lnTo>
                      <a:pt x="1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61" name="Google Shape;2861;p40"/>
              <p:cNvSpPr/>
              <p:nvPr/>
            </p:nvSpPr>
            <p:spPr>
              <a:xfrm>
                <a:off x="3512575" y="2386175"/>
                <a:ext cx="2405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621" h="7807" fill="none" extrusionOk="0">
                    <a:moveTo>
                      <a:pt x="0" y="5185"/>
                    </a:moveTo>
                    <a:lnTo>
                      <a:pt x="0" y="1"/>
                    </a:lnTo>
                    <a:lnTo>
                      <a:pt x="9621" y="1"/>
                    </a:lnTo>
                    <a:lnTo>
                      <a:pt x="9621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62" name="Google Shape;2862;p40"/>
              <p:cNvSpPr/>
              <p:nvPr/>
            </p:nvSpPr>
            <p:spPr>
              <a:xfrm>
                <a:off x="3390150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1" y="7807"/>
                    </a:moveTo>
                    <a:lnTo>
                      <a:pt x="1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63" name="Google Shape;2863;p40"/>
              <p:cNvSpPr/>
              <p:nvPr/>
            </p:nvSpPr>
            <p:spPr>
              <a:xfrm>
                <a:off x="3861100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1" y="5157"/>
                    </a:moveTo>
                    <a:lnTo>
                      <a:pt x="9592" y="5157"/>
                    </a:lnTo>
                    <a:lnTo>
                      <a:pt x="9592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64" name="Google Shape;2864;p40"/>
              <p:cNvSpPr/>
              <p:nvPr/>
            </p:nvSpPr>
            <p:spPr>
              <a:xfrm>
                <a:off x="3861100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9592" y="1"/>
                    </a:moveTo>
                    <a:lnTo>
                      <a:pt x="9592" y="5157"/>
                    </a:lnTo>
                    <a:lnTo>
                      <a:pt x="1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65" name="Google Shape;2865;p40"/>
              <p:cNvSpPr/>
              <p:nvPr/>
            </p:nvSpPr>
            <p:spPr>
              <a:xfrm>
                <a:off x="3980650" y="2386175"/>
                <a:ext cx="2405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621" h="7807" fill="none" extrusionOk="0">
                    <a:moveTo>
                      <a:pt x="0" y="5185"/>
                    </a:moveTo>
                    <a:lnTo>
                      <a:pt x="0" y="1"/>
                    </a:lnTo>
                    <a:lnTo>
                      <a:pt x="9621" y="1"/>
                    </a:lnTo>
                    <a:lnTo>
                      <a:pt x="9621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66" name="Google Shape;2866;p40"/>
              <p:cNvSpPr/>
              <p:nvPr/>
            </p:nvSpPr>
            <p:spPr>
              <a:xfrm>
                <a:off x="3858225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0" y="7807"/>
                    </a:moveTo>
                    <a:lnTo>
                      <a:pt x="0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67" name="Google Shape;2867;p40"/>
              <p:cNvSpPr/>
              <p:nvPr/>
            </p:nvSpPr>
            <p:spPr>
              <a:xfrm>
                <a:off x="4329175" y="2452425"/>
                <a:ext cx="239800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2" h="5157" fill="none" extrusionOk="0">
                    <a:moveTo>
                      <a:pt x="0" y="5157"/>
                    </a:moveTo>
                    <a:lnTo>
                      <a:pt x="9592" y="5157"/>
                    </a:lnTo>
                    <a:lnTo>
                      <a:pt x="9592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68" name="Google Shape;2868;p40"/>
              <p:cNvSpPr/>
              <p:nvPr/>
            </p:nvSpPr>
            <p:spPr>
              <a:xfrm>
                <a:off x="4329175" y="2452425"/>
                <a:ext cx="239800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2" h="5157" fill="none" extrusionOk="0">
                    <a:moveTo>
                      <a:pt x="9592" y="1"/>
                    </a:moveTo>
                    <a:lnTo>
                      <a:pt x="9592" y="5157"/>
                    </a:lnTo>
                    <a:lnTo>
                      <a:pt x="0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69" name="Google Shape;2869;p40"/>
              <p:cNvSpPr/>
              <p:nvPr/>
            </p:nvSpPr>
            <p:spPr>
              <a:xfrm>
                <a:off x="4448700" y="2386175"/>
                <a:ext cx="240550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622" h="7807" fill="none" extrusionOk="0">
                    <a:moveTo>
                      <a:pt x="1" y="5185"/>
                    </a:moveTo>
                    <a:lnTo>
                      <a:pt x="1" y="1"/>
                    </a:lnTo>
                    <a:lnTo>
                      <a:pt x="9621" y="1"/>
                    </a:lnTo>
                    <a:lnTo>
                      <a:pt x="9621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70" name="Google Shape;2870;p40"/>
              <p:cNvSpPr/>
              <p:nvPr/>
            </p:nvSpPr>
            <p:spPr>
              <a:xfrm>
                <a:off x="4322675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1" y="7807"/>
                    </a:moveTo>
                    <a:lnTo>
                      <a:pt x="1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71" name="Google Shape;2871;p40"/>
              <p:cNvSpPr/>
              <p:nvPr/>
            </p:nvSpPr>
            <p:spPr>
              <a:xfrm>
                <a:off x="4797225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1" y="5157"/>
                    </a:moveTo>
                    <a:lnTo>
                      <a:pt x="9593" y="5157"/>
                    </a:lnTo>
                    <a:lnTo>
                      <a:pt x="9593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72" name="Google Shape;2872;p40"/>
              <p:cNvSpPr/>
              <p:nvPr/>
            </p:nvSpPr>
            <p:spPr>
              <a:xfrm>
                <a:off x="4797225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9593" y="1"/>
                    </a:moveTo>
                    <a:lnTo>
                      <a:pt x="9593" y="5157"/>
                    </a:lnTo>
                    <a:lnTo>
                      <a:pt x="1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73" name="Google Shape;2873;p40"/>
              <p:cNvSpPr/>
              <p:nvPr/>
            </p:nvSpPr>
            <p:spPr>
              <a:xfrm>
                <a:off x="4916775" y="2386175"/>
                <a:ext cx="2405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621" h="7807" fill="none" extrusionOk="0">
                    <a:moveTo>
                      <a:pt x="0" y="5185"/>
                    </a:moveTo>
                    <a:lnTo>
                      <a:pt x="0" y="1"/>
                    </a:lnTo>
                    <a:lnTo>
                      <a:pt x="9621" y="1"/>
                    </a:lnTo>
                    <a:lnTo>
                      <a:pt x="9621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74" name="Google Shape;2874;p40"/>
              <p:cNvSpPr/>
              <p:nvPr/>
            </p:nvSpPr>
            <p:spPr>
              <a:xfrm>
                <a:off x="4790750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1" y="7807"/>
                    </a:moveTo>
                    <a:lnTo>
                      <a:pt x="1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75" name="Google Shape;2875;p40"/>
              <p:cNvSpPr/>
              <p:nvPr/>
            </p:nvSpPr>
            <p:spPr>
              <a:xfrm>
                <a:off x="5265300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0" y="5157"/>
                    </a:moveTo>
                    <a:lnTo>
                      <a:pt x="9592" y="5157"/>
                    </a:lnTo>
                    <a:lnTo>
                      <a:pt x="9592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76" name="Google Shape;2876;p40"/>
              <p:cNvSpPr/>
              <p:nvPr/>
            </p:nvSpPr>
            <p:spPr>
              <a:xfrm>
                <a:off x="5265300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9592" y="1"/>
                    </a:moveTo>
                    <a:lnTo>
                      <a:pt x="9592" y="5157"/>
                    </a:lnTo>
                    <a:lnTo>
                      <a:pt x="0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77" name="Google Shape;2877;p40"/>
              <p:cNvSpPr/>
              <p:nvPr/>
            </p:nvSpPr>
            <p:spPr>
              <a:xfrm>
                <a:off x="5384825" y="2386175"/>
                <a:ext cx="23767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507" h="7807" fill="none" extrusionOk="0">
                    <a:moveTo>
                      <a:pt x="1" y="5185"/>
                    </a:moveTo>
                    <a:lnTo>
                      <a:pt x="1" y="1"/>
                    </a:lnTo>
                    <a:lnTo>
                      <a:pt x="9506" y="1"/>
                    </a:lnTo>
                    <a:lnTo>
                      <a:pt x="9506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78" name="Google Shape;2878;p40"/>
              <p:cNvSpPr/>
              <p:nvPr/>
            </p:nvSpPr>
            <p:spPr>
              <a:xfrm>
                <a:off x="5258825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0" y="7807"/>
                    </a:moveTo>
                    <a:lnTo>
                      <a:pt x="0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79" name="Google Shape;2879;p40"/>
              <p:cNvSpPr/>
              <p:nvPr/>
            </p:nvSpPr>
            <p:spPr>
              <a:xfrm>
                <a:off x="5733375" y="2452425"/>
                <a:ext cx="2369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477" h="5157" fill="none" extrusionOk="0">
                    <a:moveTo>
                      <a:pt x="0" y="5157"/>
                    </a:moveTo>
                    <a:lnTo>
                      <a:pt x="9477" y="5157"/>
                    </a:lnTo>
                    <a:lnTo>
                      <a:pt x="9477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80" name="Google Shape;2880;p40"/>
              <p:cNvSpPr/>
              <p:nvPr/>
            </p:nvSpPr>
            <p:spPr>
              <a:xfrm>
                <a:off x="5733375" y="2452425"/>
                <a:ext cx="2369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477" h="5157" fill="none" extrusionOk="0">
                    <a:moveTo>
                      <a:pt x="9477" y="1"/>
                    </a:moveTo>
                    <a:lnTo>
                      <a:pt x="9477" y="5157"/>
                    </a:lnTo>
                    <a:lnTo>
                      <a:pt x="0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81" name="Google Shape;2881;p40"/>
              <p:cNvSpPr/>
              <p:nvPr/>
            </p:nvSpPr>
            <p:spPr>
              <a:xfrm>
                <a:off x="5850025" y="2386175"/>
                <a:ext cx="2405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621" h="7807" fill="none" extrusionOk="0">
                    <a:moveTo>
                      <a:pt x="0" y="5185"/>
                    </a:moveTo>
                    <a:lnTo>
                      <a:pt x="0" y="1"/>
                    </a:lnTo>
                    <a:lnTo>
                      <a:pt x="9621" y="1"/>
                    </a:lnTo>
                    <a:lnTo>
                      <a:pt x="9621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82" name="Google Shape;2882;p40"/>
              <p:cNvSpPr/>
              <p:nvPr/>
            </p:nvSpPr>
            <p:spPr>
              <a:xfrm>
                <a:off x="5726875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1" y="7807"/>
                    </a:moveTo>
                    <a:lnTo>
                      <a:pt x="1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83" name="Google Shape;2883;p40"/>
              <p:cNvSpPr/>
              <p:nvPr/>
            </p:nvSpPr>
            <p:spPr>
              <a:xfrm>
                <a:off x="6198550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0" y="5157"/>
                    </a:moveTo>
                    <a:lnTo>
                      <a:pt x="9592" y="5157"/>
                    </a:lnTo>
                    <a:lnTo>
                      <a:pt x="9592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84" name="Google Shape;2884;p40"/>
              <p:cNvSpPr/>
              <p:nvPr/>
            </p:nvSpPr>
            <p:spPr>
              <a:xfrm>
                <a:off x="6198550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9592" y="1"/>
                    </a:moveTo>
                    <a:lnTo>
                      <a:pt x="9592" y="5157"/>
                    </a:lnTo>
                    <a:lnTo>
                      <a:pt x="0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85" name="Google Shape;2885;p40"/>
              <p:cNvSpPr/>
              <p:nvPr/>
            </p:nvSpPr>
            <p:spPr>
              <a:xfrm>
                <a:off x="6318075" y="2386175"/>
                <a:ext cx="240550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622" h="7807" fill="none" extrusionOk="0">
                    <a:moveTo>
                      <a:pt x="1" y="5185"/>
                    </a:moveTo>
                    <a:lnTo>
                      <a:pt x="1" y="1"/>
                    </a:lnTo>
                    <a:lnTo>
                      <a:pt x="9621" y="1"/>
                    </a:lnTo>
                    <a:lnTo>
                      <a:pt x="9621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86" name="Google Shape;2886;p40"/>
              <p:cNvSpPr/>
              <p:nvPr/>
            </p:nvSpPr>
            <p:spPr>
              <a:xfrm>
                <a:off x="6194950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0" y="7807"/>
                    </a:moveTo>
                    <a:lnTo>
                      <a:pt x="0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87" name="Google Shape;2887;p40"/>
              <p:cNvSpPr/>
              <p:nvPr/>
            </p:nvSpPr>
            <p:spPr>
              <a:xfrm>
                <a:off x="1049825" y="2272400"/>
                <a:ext cx="55088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20352" h="1" fill="none" extrusionOk="0">
                    <a:moveTo>
                      <a:pt x="1" y="1"/>
                    </a:moveTo>
                    <a:lnTo>
                      <a:pt x="220351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88" name="Google Shape;2888;p40"/>
              <p:cNvSpPr/>
              <p:nvPr/>
            </p:nvSpPr>
            <p:spPr>
              <a:xfrm>
                <a:off x="1049825" y="2692225"/>
                <a:ext cx="55088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20352" h="1" fill="none" extrusionOk="0">
                    <a:moveTo>
                      <a:pt x="1" y="0"/>
                    </a:moveTo>
                    <a:lnTo>
                      <a:pt x="220351" y="0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889" name="Google Shape;2889;p40"/>
            <p:cNvGrpSpPr/>
            <p:nvPr/>
          </p:nvGrpSpPr>
          <p:grpSpPr>
            <a:xfrm rot="-5400000">
              <a:off x="-2844068" y="3496192"/>
              <a:ext cx="6401226" cy="487866"/>
              <a:chOff x="1049825" y="2272400"/>
              <a:chExt cx="5508800" cy="419850"/>
            </a:xfrm>
          </p:grpSpPr>
          <p:sp>
            <p:nvSpPr>
              <p:cNvPr id="2890" name="Google Shape;2890;p40"/>
              <p:cNvSpPr/>
              <p:nvPr/>
            </p:nvSpPr>
            <p:spPr>
              <a:xfrm>
                <a:off x="1055600" y="2452425"/>
                <a:ext cx="2369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477" h="5157" fill="none" extrusionOk="0">
                    <a:moveTo>
                      <a:pt x="0" y="5157"/>
                    </a:moveTo>
                    <a:lnTo>
                      <a:pt x="9477" y="5157"/>
                    </a:lnTo>
                    <a:lnTo>
                      <a:pt x="9477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91" name="Google Shape;2891;p40"/>
              <p:cNvSpPr/>
              <p:nvPr/>
            </p:nvSpPr>
            <p:spPr>
              <a:xfrm>
                <a:off x="1055600" y="2452425"/>
                <a:ext cx="2369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477" h="5157" fill="none" extrusionOk="0">
                    <a:moveTo>
                      <a:pt x="9477" y="1"/>
                    </a:moveTo>
                    <a:lnTo>
                      <a:pt x="9477" y="5157"/>
                    </a:lnTo>
                    <a:lnTo>
                      <a:pt x="0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92" name="Google Shape;2892;p40"/>
              <p:cNvSpPr/>
              <p:nvPr/>
            </p:nvSpPr>
            <p:spPr>
              <a:xfrm>
                <a:off x="1175850" y="2386175"/>
                <a:ext cx="2369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477" h="7807" fill="none" extrusionOk="0">
                    <a:moveTo>
                      <a:pt x="0" y="5185"/>
                    </a:moveTo>
                    <a:lnTo>
                      <a:pt x="0" y="1"/>
                    </a:lnTo>
                    <a:lnTo>
                      <a:pt x="9477" y="1"/>
                    </a:lnTo>
                    <a:lnTo>
                      <a:pt x="9477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93" name="Google Shape;2893;p40"/>
              <p:cNvSpPr/>
              <p:nvPr/>
            </p:nvSpPr>
            <p:spPr>
              <a:xfrm>
                <a:off x="1049825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1" y="7807"/>
                    </a:moveTo>
                    <a:lnTo>
                      <a:pt x="1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94" name="Google Shape;2894;p40"/>
              <p:cNvSpPr/>
              <p:nvPr/>
            </p:nvSpPr>
            <p:spPr>
              <a:xfrm>
                <a:off x="1523650" y="2452425"/>
                <a:ext cx="236950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478" h="5157" fill="none" extrusionOk="0">
                    <a:moveTo>
                      <a:pt x="1" y="5157"/>
                    </a:moveTo>
                    <a:lnTo>
                      <a:pt x="9477" y="5157"/>
                    </a:lnTo>
                    <a:lnTo>
                      <a:pt x="9477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95" name="Google Shape;2895;p40"/>
              <p:cNvSpPr/>
              <p:nvPr/>
            </p:nvSpPr>
            <p:spPr>
              <a:xfrm>
                <a:off x="1523650" y="2452425"/>
                <a:ext cx="236950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478" h="5157" fill="none" extrusionOk="0">
                    <a:moveTo>
                      <a:pt x="9477" y="1"/>
                    </a:moveTo>
                    <a:lnTo>
                      <a:pt x="9477" y="5157"/>
                    </a:lnTo>
                    <a:lnTo>
                      <a:pt x="1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96" name="Google Shape;2896;p40"/>
              <p:cNvSpPr/>
              <p:nvPr/>
            </p:nvSpPr>
            <p:spPr>
              <a:xfrm>
                <a:off x="1640325" y="2386175"/>
                <a:ext cx="2405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621" h="7807" fill="none" extrusionOk="0">
                    <a:moveTo>
                      <a:pt x="0" y="5185"/>
                    </a:moveTo>
                    <a:lnTo>
                      <a:pt x="0" y="1"/>
                    </a:lnTo>
                    <a:lnTo>
                      <a:pt x="9621" y="1"/>
                    </a:lnTo>
                    <a:lnTo>
                      <a:pt x="9621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97" name="Google Shape;2897;p40"/>
              <p:cNvSpPr/>
              <p:nvPr/>
            </p:nvSpPr>
            <p:spPr>
              <a:xfrm>
                <a:off x="1517900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0" y="7807"/>
                    </a:moveTo>
                    <a:lnTo>
                      <a:pt x="0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98" name="Google Shape;2898;p40"/>
              <p:cNvSpPr/>
              <p:nvPr/>
            </p:nvSpPr>
            <p:spPr>
              <a:xfrm>
                <a:off x="1988850" y="2452425"/>
                <a:ext cx="239800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2" h="5157" fill="none" extrusionOk="0">
                    <a:moveTo>
                      <a:pt x="0" y="5157"/>
                    </a:moveTo>
                    <a:lnTo>
                      <a:pt x="9592" y="5157"/>
                    </a:lnTo>
                    <a:lnTo>
                      <a:pt x="9592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99" name="Google Shape;2899;p40"/>
              <p:cNvSpPr/>
              <p:nvPr/>
            </p:nvSpPr>
            <p:spPr>
              <a:xfrm>
                <a:off x="1988850" y="2452425"/>
                <a:ext cx="239800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2" h="5157" fill="none" extrusionOk="0">
                    <a:moveTo>
                      <a:pt x="9592" y="1"/>
                    </a:moveTo>
                    <a:lnTo>
                      <a:pt x="9592" y="5157"/>
                    </a:lnTo>
                    <a:lnTo>
                      <a:pt x="0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00" name="Google Shape;2900;p40"/>
              <p:cNvSpPr/>
              <p:nvPr/>
            </p:nvSpPr>
            <p:spPr>
              <a:xfrm>
                <a:off x="2108375" y="2386175"/>
                <a:ext cx="240550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622" h="7807" fill="none" extrusionOk="0">
                    <a:moveTo>
                      <a:pt x="1" y="5185"/>
                    </a:moveTo>
                    <a:lnTo>
                      <a:pt x="1" y="1"/>
                    </a:lnTo>
                    <a:lnTo>
                      <a:pt x="9621" y="1"/>
                    </a:lnTo>
                    <a:lnTo>
                      <a:pt x="9621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01" name="Google Shape;2901;p40"/>
              <p:cNvSpPr/>
              <p:nvPr/>
            </p:nvSpPr>
            <p:spPr>
              <a:xfrm>
                <a:off x="1985950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1" y="7807"/>
                    </a:moveTo>
                    <a:lnTo>
                      <a:pt x="1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02" name="Google Shape;2902;p40"/>
              <p:cNvSpPr/>
              <p:nvPr/>
            </p:nvSpPr>
            <p:spPr>
              <a:xfrm>
                <a:off x="2456900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1" y="5157"/>
                    </a:moveTo>
                    <a:lnTo>
                      <a:pt x="9593" y="5157"/>
                    </a:lnTo>
                    <a:lnTo>
                      <a:pt x="9593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03" name="Google Shape;2903;p40"/>
              <p:cNvSpPr/>
              <p:nvPr/>
            </p:nvSpPr>
            <p:spPr>
              <a:xfrm>
                <a:off x="2456900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9593" y="1"/>
                    </a:moveTo>
                    <a:lnTo>
                      <a:pt x="9593" y="5157"/>
                    </a:lnTo>
                    <a:lnTo>
                      <a:pt x="1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04" name="Google Shape;2904;p40"/>
              <p:cNvSpPr/>
              <p:nvPr/>
            </p:nvSpPr>
            <p:spPr>
              <a:xfrm>
                <a:off x="2576450" y="2386175"/>
                <a:ext cx="2405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621" h="7807" fill="none" extrusionOk="0">
                    <a:moveTo>
                      <a:pt x="0" y="5185"/>
                    </a:moveTo>
                    <a:lnTo>
                      <a:pt x="0" y="1"/>
                    </a:lnTo>
                    <a:lnTo>
                      <a:pt x="9621" y="1"/>
                    </a:lnTo>
                    <a:lnTo>
                      <a:pt x="9621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05" name="Google Shape;2905;p40"/>
              <p:cNvSpPr/>
              <p:nvPr/>
            </p:nvSpPr>
            <p:spPr>
              <a:xfrm>
                <a:off x="2454025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1" y="7807"/>
                    </a:moveTo>
                    <a:lnTo>
                      <a:pt x="1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06" name="Google Shape;2906;p40"/>
              <p:cNvSpPr/>
              <p:nvPr/>
            </p:nvSpPr>
            <p:spPr>
              <a:xfrm>
                <a:off x="2924975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0" y="5157"/>
                    </a:moveTo>
                    <a:lnTo>
                      <a:pt x="9592" y="5157"/>
                    </a:lnTo>
                    <a:lnTo>
                      <a:pt x="9592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07" name="Google Shape;2907;p40"/>
              <p:cNvSpPr/>
              <p:nvPr/>
            </p:nvSpPr>
            <p:spPr>
              <a:xfrm>
                <a:off x="2924975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9592" y="1"/>
                    </a:moveTo>
                    <a:lnTo>
                      <a:pt x="9592" y="5157"/>
                    </a:lnTo>
                    <a:lnTo>
                      <a:pt x="0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08" name="Google Shape;2908;p40"/>
              <p:cNvSpPr/>
              <p:nvPr/>
            </p:nvSpPr>
            <p:spPr>
              <a:xfrm>
                <a:off x="3044500" y="2386175"/>
                <a:ext cx="240550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622" h="7807" fill="none" extrusionOk="0">
                    <a:moveTo>
                      <a:pt x="1" y="5185"/>
                    </a:moveTo>
                    <a:lnTo>
                      <a:pt x="1" y="1"/>
                    </a:lnTo>
                    <a:lnTo>
                      <a:pt x="9621" y="1"/>
                    </a:lnTo>
                    <a:lnTo>
                      <a:pt x="9621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09" name="Google Shape;2909;p40"/>
              <p:cNvSpPr/>
              <p:nvPr/>
            </p:nvSpPr>
            <p:spPr>
              <a:xfrm>
                <a:off x="2922100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0" y="7807"/>
                    </a:moveTo>
                    <a:lnTo>
                      <a:pt x="0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10" name="Google Shape;2910;p40"/>
              <p:cNvSpPr/>
              <p:nvPr/>
            </p:nvSpPr>
            <p:spPr>
              <a:xfrm>
                <a:off x="3393025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1" y="5157"/>
                    </a:moveTo>
                    <a:lnTo>
                      <a:pt x="9593" y="5157"/>
                    </a:lnTo>
                    <a:lnTo>
                      <a:pt x="9593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11" name="Google Shape;2911;p40"/>
              <p:cNvSpPr/>
              <p:nvPr/>
            </p:nvSpPr>
            <p:spPr>
              <a:xfrm>
                <a:off x="3393025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9593" y="1"/>
                    </a:moveTo>
                    <a:lnTo>
                      <a:pt x="9593" y="5157"/>
                    </a:lnTo>
                    <a:lnTo>
                      <a:pt x="1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12" name="Google Shape;2912;p40"/>
              <p:cNvSpPr/>
              <p:nvPr/>
            </p:nvSpPr>
            <p:spPr>
              <a:xfrm>
                <a:off x="3512575" y="2386175"/>
                <a:ext cx="2405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621" h="7807" fill="none" extrusionOk="0">
                    <a:moveTo>
                      <a:pt x="0" y="5185"/>
                    </a:moveTo>
                    <a:lnTo>
                      <a:pt x="0" y="1"/>
                    </a:lnTo>
                    <a:lnTo>
                      <a:pt x="9621" y="1"/>
                    </a:lnTo>
                    <a:lnTo>
                      <a:pt x="9621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13" name="Google Shape;2913;p40"/>
              <p:cNvSpPr/>
              <p:nvPr/>
            </p:nvSpPr>
            <p:spPr>
              <a:xfrm>
                <a:off x="3390150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1" y="7807"/>
                    </a:moveTo>
                    <a:lnTo>
                      <a:pt x="1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14" name="Google Shape;2914;p40"/>
              <p:cNvSpPr/>
              <p:nvPr/>
            </p:nvSpPr>
            <p:spPr>
              <a:xfrm>
                <a:off x="3861100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1" y="5157"/>
                    </a:moveTo>
                    <a:lnTo>
                      <a:pt x="9592" y="5157"/>
                    </a:lnTo>
                    <a:lnTo>
                      <a:pt x="9592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15" name="Google Shape;2915;p40"/>
              <p:cNvSpPr/>
              <p:nvPr/>
            </p:nvSpPr>
            <p:spPr>
              <a:xfrm>
                <a:off x="3861100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9592" y="1"/>
                    </a:moveTo>
                    <a:lnTo>
                      <a:pt x="9592" y="5157"/>
                    </a:lnTo>
                    <a:lnTo>
                      <a:pt x="1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16" name="Google Shape;2916;p40"/>
              <p:cNvSpPr/>
              <p:nvPr/>
            </p:nvSpPr>
            <p:spPr>
              <a:xfrm>
                <a:off x="3980650" y="2386175"/>
                <a:ext cx="2405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621" h="7807" fill="none" extrusionOk="0">
                    <a:moveTo>
                      <a:pt x="0" y="5185"/>
                    </a:moveTo>
                    <a:lnTo>
                      <a:pt x="0" y="1"/>
                    </a:lnTo>
                    <a:lnTo>
                      <a:pt x="9621" y="1"/>
                    </a:lnTo>
                    <a:lnTo>
                      <a:pt x="9621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17" name="Google Shape;2917;p40"/>
              <p:cNvSpPr/>
              <p:nvPr/>
            </p:nvSpPr>
            <p:spPr>
              <a:xfrm>
                <a:off x="3858225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0" y="7807"/>
                    </a:moveTo>
                    <a:lnTo>
                      <a:pt x="0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18" name="Google Shape;2918;p40"/>
              <p:cNvSpPr/>
              <p:nvPr/>
            </p:nvSpPr>
            <p:spPr>
              <a:xfrm>
                <a:off x="4329175" y="2452425"/>
                <a:ext cx="239800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2" h="5157" fill="none" extrusionOk="0">
                    <a:moveTo>
                      <a:pt x="0" y="5157"/>
                    </a:moveTo>
                    <a:lnTo>
                      <a:pt x="9592" y="5157"/>
                    </a:lnTo>
                    <a:lnTo>
                      <a:pt x="9592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19" name="Google Shape;2919;p40"/>
              <p:cNvSpPr/>
              <p:nvPr/>
            </p:nvSpPr>
            <p:spPr>
              <a:xfrm>
                <a:off x="4329175" y="2452425"/>
                <a:ext cx="239800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2" h="5157" fill="none" extrusionOk="0">
                    <a:moveTo>
                      <a:pt x="9592" y="1"/>
                    </a:moveTo>
                    <a:lnTo>
                      <a:pt x="9592" y="5157"/>
                    </a:lnTo>
                    <a:lnTo>
                      <a:pt x="0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20" name="Google Shape;2920;p40"/>
              <p:cNvSpPr/>
              <p:nvPr/>
            </p:nvSpPr>
            <p:spPr>
              <a:xfrm>
                <a:off x="4448700" y="2386175"/>
                <a:ext cx="240550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622" h="7807" fill="none" extrusionOk="0">
                    <a:moveTo>
                      <a:pt x="1" y="5185"/>
                    </a:moveTo>
                    <a:lnTo>
                      <a:pt x="1" y="1"/>
                    </a:lnTo>
                    <a:lnTo>
                      <a:pt x="9621" y="1"/>
                    </a:lnTo>
                    <a:lnTo>
                      <a:pt x="9621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21" name="Google Shape;2921;p40"/>
              <p:cNvSpPr/>
              <p:nvPr/>
            </p:nvSpPr>
            <p:spPr>
              <a:xfrm>
                <a:off x="4322675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1" y="7807"/>
                    </a:moveTo>
                    <a:lnTo>
                      <a:pt x="1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22" name="Google Shape;2922;p40"/>
              <p:cNvSpPr/>
              <p:nvPr/>
            </p:nvSpPr>
            <p:spPr>
              <a:xfrm>
                <a:off x="4797225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1" y="5157"/>
                    </a:moveTo>
                    <a:lnTo>
                      <a:pt x="9593" y="5157"/>
                    </a:lnTo>
                    <a:lnTo>
                      <a:pt x="9593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23" name="Google Shape;2923;p40"/>
              <p:cNvSpPr/>
              <p:nvPr/>
            </p:nvSpPr>
            <p:spPr>
              <a:xfrm>
                <a:off x="4797225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9593" y="1"/>
                    </a:moveTo>
                    <a:lnTo>
                      <a:pt x="9593" y="5157"/>
                    </a:lnTo>
                    <a:lnTo>
                      <a:pt x="1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24" name="Google Shape;2924;p40"/>
              <p:cNvSpPr/>
              <p:nvPr/>
            </p:nvSpPr>
            <p:spPr>
              <a:xfrm>
                <a:off x="4916775" y="2386175"/>
                <a:ext cx="2405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621" h="7807" fill="none" extrusionOk="0">
                    <a:moveTo>
                      <a:pt x="0" y="5185"/>
                    </a:moveTo>
                    <a:lnTo>
                      <a:pt x="0" y="1"/>
                    </a:lnTo>
                    <a:lnTo>
                      <a:pt x="9621" y="1"/>
                    </a:lnTo>
                    <a:lnTo>
                      <a:pt x="9621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25" name="Google Shape;2925;p40"/>
              <p:cNvSpPr/>
              <p:nvPr/>
            </p:nvSpPr>
            <p:spPr>
              <a:xfrm>
                <a:off x="4790750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1" y="7807"/>
                    </a:moveTo>
                    <a:lnTo>
                      <a:pt x="1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26" name="Google Shape;2926;p40"/>
              <p:cNvSpPr/>
              <p:nvPr/>
            </p:nvSpPr>
            <p:spPr>
              <a:xfrm>
                <a:off x="5265300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0" y="5157"/>
                    </a:moveTo>
                    <a:lnTo>
                      <a:pt x="9592" y="5157"/>
                    </a:lnTo>
                    <a:lnTo>
                      <a:pt x="9592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27" name="Google Shape;2927;p40"/>
              <p:cNvSpPr/>
              <p:nvPr/>
            </p:nvSpPr>
            <p:spPr>
              <a:xfrm>
                <a:off x="5265300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9592" y="1"/>
                    </a:moveTo>
                    <a:lnTo>
                      <a:pt x="9592" y="5157"/>
                    </a:lnTo>
                    <a:lnTo>
                      <a:pt x="0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28" name="Google Shape;2928;p40"/>
              <p:cNvSpPr/>
              <p:nvPr/>
            </p:nvSpPr>
            <p:spPr>
              <a:xfrm>
                <a:off x="5384825" y="2386175"/>
                <a:ext cx="23767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507" h="7807" fill="none" extrusionOk="0">
                    <a:moveTo>
                      <a:pt x="1" y="5185"/>
                    </a:moveTo>
                    <a:lnTo>
                      <a:pt x="1" y="1"/>
                    </a:lnTo>
                    <a:lnTo>
                      <a:pt x="9506" y="1"/>
                    </a:lnTo>
                    <a:lnTo>
                      <a:pt x="9506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29" name="Google Shape;2929;p40"/>
              <p:cNvSpPr/>
              <p:nvPr/>
            </p:nvSpPr>
            <p:spPr>
              <a:xfrm>
                <a:off x="5258825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0" y="7807"/>
                    </a:moveTo>
                    <a:lnTo>
                      <a:pt x="0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30" name="Google Shape;2930;p40"/>
              <p:cNvSpPr/>
              <p:nvPr/>
            </p:nvSpPr>
            <p:spPr>
              <a:xfrm>
                <a:off x="5733375" y="2452425"/>
                <a:ext cx="2369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477" h="5157" fill="none" extrusionOk="0">
                    <a:moveTo>
                      <a:pt x="0" y="5157"/>
                    </a:moveTo>
                    <a:lnTo>
                      <a:pt x="9477" y="5157"/>
                    </a:lnTo>
                    <a:lnTo>
                      <a:pt x="9477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31" name="Google Shape;2931;p40"/>
              <p:cNvSpPr/>
              <p:nvPr/>
            </p:nvSpPr>
            <p:spPr>
              <a:xfrm>
                <a:off x="5733375" y="2452425"/>
                <a:ext cx="2369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477" h="5157" fill="none" extrusionOk="0">
                    <a:moveTo>
                      <a:pt x="9477" y="1"/>
                    </a:moveTo>
                    <a:lnTo>
                      <a:pt x="9477" y="5157"/>
                    </a:lnTo>
                    <a:lnTo>
                      <a:pt x="0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32" name="Google Shape;2932;p40"/>
              <p:cNvSpPr/>
              <p:nvPr/>
            </p:nvSpPr>
            <p:spPr>
              <a:xfrm>
                <a:off x="5850025" y="2386175"/>
                <a:ext cx="2405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621" h="7807" fill="none" extrusionOk="0">
                    <a:moveTo>
                      <a:pt x="0" y="5185"/>
                    </a:moveTo>
                    <a:lnTo>
                      <a:pt x="0" y="1"/>
                    </a:lnTo>
                    <a:lnTo>
                      <a:pt x="9621" y="1"/>
                    </a:lnTo>
                    <a:lnTo>
                      <a:pt x="9621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33" name="Google Shape;2933;p40"/>
              <p:cNvSpPr/>
              <p:nvPr/>
            </p:nvSpPr>
            <p:spPr>
              <a:xfrm>
                <a:off x="5726875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1" y="7807"/>
                    </a:moveTo>
                    <a:lnTo>
                      <a:pt x="1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34" name="Google Shape;2934;p40"/>
              <p:cNvSpPr/>
              <p:nvPr/>
            </p:nvSpPr>
            <p:spPr>
              <a:xfrm>
                <a:off x="6198550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0" y="5157"/>
                    </a:moveTo>
                    <a:lnTo>
                      <a:pt x="9592" y="5157"/>
                    </a:lnTo>
                    <a:lnTo>
                      <a:pt x="9592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35" name="Google Shape;2935;p40"/>
              <p:cNvSpPr/>
              <p:nvPr/>
            </p:nvSpPr>
            <p:spPr>
              <a:xfrm>
                <a:off x="6198550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9592" y="1"/>
                    </a:moveTo>
                    <a:lnTo>
                      <a:pt x="9592" y="5157"/>
                    </a:lnTo>
                    <a:lnTo>
                      <a:pt x="0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36" name="Google Shape;2936;p40"/>
              <p:cNvSpPr/>
              <p:nvPr/>
            </p:nvSpPr>
            <p:spPr>
              <a:xfrm>
                <a:off x="6318075" y="2386175"/>
                <a:ext cx="240550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622" h="7807" fill="none" extrusionOk="0">
                    <a:moveTo>
                      <a:pt x="1" y="5185"/>
                    </a:moveTo>
                    <a:lnTo>
                      <a:pt x="1" y="1"/>
                    </a:lnTo>
                    <a:lnTo>
                      <a:pt x="9621" y="1"/>
                    </a:lnTo>
                    <a:lnTo>
                      <a:pt x="9621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37" name="Google Shape;2937;p40"/>
              <p:cNvSpPr/>
              <p:nvPr/>
            </p:nvSpPr>
            <p:spPr>
              <a:xfrm>
                <a:off x="6194950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0" y="7807"/>
                    </a:moveTo>
                    <a:lnTo>
                      <a:pt x="0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38" name="Google Shape;2938;p40"/>
              <p:cNvSpPr/>
              <p:nvPr/>
            </p:nvSpPr>
            <p:spPr>
              <a:xfrm>
                <a:off x="1049825" y="2272400"/>
                <a:ext cx="55088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20352" h="1" fill="none" extrusionOk="0">
                    <a:moveTo>
                      <a:pt x="1" y="1"/>
                    </a:moveTo>
                    <a:lnTo>
                      <a:pt x="220351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39" name="Google Shape;2939;p40"/>
              <p:cNvSpPr/>
              <p:nvPr/>
            </p:nvSpPr>
            <p:spPr>
              <a:xfrm>
                <a:off x="1049825" y="2692225"/>
                <a:ext cx="55088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20352" h="1" fill="none" extrusionOk="0">
                    <a:moveTo>
                      <a:pt x="1" y="0"/>
                    </a:moveTo>
                    <a:lnTo>
                      <a:pt x="220351" y="0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940" name="Google Shape;2940;p40"/>
          <p:cNvGrpSpPr/>
          <p:nvPr/>
        </p:nvGrpSpPr>
        <p:grpSpPr>
          <a:xfrm>
            <a:off x="3400800" y="0"/>
            <a:ext cx="2342400" cy="5156703"/>
            <a:chOff x="3400800" y="0"/>
            <a:chExt cx="2342400" cy="5156703"/>
          </a:xfrm>
        </p:grpSpPr>
        <p:sp>
          <p:nvSpPr>
            <p:cNvPr id="2941" name="Google Shape;2941;p40"/>
            <p:cNvSpPr/>
            <p:nvPr/>
          </p:nvSpPr>
          <p:spPr>
            <a:xfrm>
              <a:off x="3400800" y="0"/>
              <a:ext cx="2342400" cy="119100"/>
            </a:xfrm>
            <a:prstGeom prst="rect">
              <a:avLst/>
            </a:prstGeom>
            <a:solidFill>
              <a:srgbClr val="D9CE99">
                <a:alpha val="57254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42" name="Google Shape;2942;p40"/>
            <p:cNvSpPr/>
            <p:nvPr/>
          </p:nvSpPr>
          <p:spPr>
            <a:xfrm>
              <a:off x="3400800" y="5037603"/>
              <a:ext cx="2342400" cy="119100"/>
            </a:xfrm>
            <a:prstGeom prst="rect">
              <a:avLst/>
            </a:prstGeom>
            <a:solidFill>
              <a:srgbClr val="D9CE99">
                <a:alpha val="57254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294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9">
    <p:spTree>
      <p:nvGrpSpPr>
        <p:cNvPr id="1" name="Shape 29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45" name="Google Shape;2945;p42"/>
          <p:cNvGrpSpPr/>
          <p:nvPr/>
        </p:nvGrpSpPr>
        <p:grpSpPr>
          <a:xfrm rot="-5400000">
            <a:off x="-2844068" y="1159442"/>
            <a:ext cx="6401226" cy="487866"/>
            <a:chOff x="1049825" y="2272400"/>
            <a:chExt cx="5508800" cy="419850"/>
          </a:xfrm>
        </p:grpSpPr>
        <p:sp>
          <p:nvSpPr>
            <p:cNvPr id="2946" name="Google Shape;2946;p42"/>
            <p:cNvSpPr/>
            <p:nvPr/>
          </p:nvSpPr>
          <p:spPr>
            <a:xfrm>
              <a:off x="1055600" y="2452425"/>
              <a:ext cx="236925" cy="128925"/>
            </a:xfrm>
            <a:custGeom>
              <a:avLst/>
              <a:gdLst/>
              <a:ahLst/>
              <a:cxnLst/>
              <a:rect l="l" t="t" r="r" b="b"/>
              <a:pathLst>
                <a:path w="9477" h="5157" fill="none" extrusionOk="0">
                  <a:moveTo>
                    <a:pt x="0" y="5157"/>
                  </a:moveTo>
                  <a:lnTo>
                    <a:pt x="9477" y="5157"/>
                  </a:lnTo>
                  <a:lnTo>
                    <a:pt x="9477" y="1"/>
                  </a:ln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47" name="Google Shape;2947;p42"/>
            <p:cNvSpPr/>
            <p:nvPr/>
          </p:nvSpPr>
          <p:spPr>
            <a:xfrm>
              <a:off x="1055600" y="2452425"/>
              <a:ext cx="236925" cy="128925"/>
            </a:xfrm>
            <a:custGeom>
              <a:avLst/>
              <a:gdLst/>
              <a:ahLst/>
              <a:cxnLst/>
              <a:rect l="l" t="t" r="r" b="b"/>
              <a:pathLst>
                <a:path w="9477" h="5157" fill="none" extrusionOk="0">
                  <a:moveTo>
                    <a:pt x="9477" y="1"/>
                  </a:moveTo>
                  <a:lnTo>
                    <a:pt x="9477" y="5157"/>
                  </a:lnTo>
                  <a:lnTo>
                    <a:pt x="0" y="5157"/>
                  </a:ln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48" name="Google Shape;2948;p42"/>
            <p:cNvSpPr/>
            <p:nvPr/>
          </p:nvSpPr>
          <p:spPr>
            <a:xfrm>
              <a:off x="1175850" y="2386175"/>
              <a:ext cx="236925" cy="195175"/>
            </a:xfrm>
            <a:custGeom>
              <a:avLst/>
              <a:gdLst/>
              <a:ahLst/>
              <a:cxnLst/>
              <a:rect l="l" t="t" r="r" b="b"/>
              <a:pathLst>
                <a:path w="9477" h="7807" fill="none" extrusionOk="0">
                  <a:moveTo>
                    <a:pt x="0" y="5185"/>
                  </a:moveTo>
                  <a:lnTo>
                    <a:pt x="0" y="1"/>
                  </a:lnTo>
                  <a:lnTo>
                    <a:pt x="9477" y="1"/>
                  </a:lnTo>
                  <a:lnTo>
                    <a:pt x="9477" y="7807"/>
                  </a:ln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49" name="Google Shape;2949;p42"/>
            <p:cNvSpPr/>
            <p:nvPr/>
          </p:nvSpPr>
          <p:spPr>
            <a:xfrm>
              <a:off x="1049825" y="2386175"/>
              <a:ext cx="25" cy="195175"/>
            </a:xfrm>
            <a:custGeom>
              <a:avLst/>
              <a:gdLst/>
              <a:ahLst/>
              <a:cxnLst/>
              <a:rect l="l" t="t" r="r" b="b"/>
              <a:pathLst>
                <a:path w="1" h="7807" fill="none" extrusionOk="0">
                  <a:moveTo>
                    <a:pt x="1" y="7807"/>
                  </a:moveTo>
                  <a:lnTo>
                    <a:pt x="1" y="1"/>
                  </a:ln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50" name="Google Shape;2950;p42"/>
            <p:cNvSpPr/>
            <p:nvPr/>
          </p:nvSpPr>
          <p:spPr>
            <a:xfrm>
              <a:off x="1523650" y="2452425"/>
              <a:ext cx="236950" cy="128925"/>
            </a:xfrm>
            <a:custGeom>
              <a:avLst/>
              <a:gdLst/>
              <a:ahLst/>
              <a:cxnLst/>
              <a:rect l="l" t="t" r="r" b="b"/>
              <a:pathLst>
                <a:path w="9478" h="5157" fill="none" extrusionOk="0">
                  <a:moveTo>
                    <a:pt x="1" y="5157"/>
                  </a:moveTo>
                  <a:lnTo>
                    <a:pt x="9477" y="5157"/>
                  </a:lnTo>
                  <a:lnTo>
                    <a:pt x="9477" y="1"/>
                  </a:ln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51" name="Google Shape;2951;p42"/>
            <p:cNvSpPr/>
            <p:nvPr/>
          </p:nvSpPr>
          <p:spPr>
            <a:xfrm>
              <a:off x="1523650" y="2452425"/>
              <a:ext cx="236950" cy="128925"/>
            </a:xfrm>
            <a:custGeom>
              <a:avLst/>
              <a:gdLst/>
              <a:ahLst/>
              <a:cxnLst/>
              <a:rect l="l" t="t" r="r" b="b"/>
              <a:pathLst>
                <a:path w="9478" h="5157" fill="none" extrusionOk="0">
                  <a:moveTo>
                    <a:pt x="9477" y="1"/>
                  </a:moveTo>
                  <a:lnTo>
                    <a:pt x="9477" y="5157"/>
                  </a:lnTo>
                  <a:lnTo>
                    <a:pt x="1" y="5157"/>
                  </a:ln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52" name="Google Shape;2952;p42"/>
            <p:cNvSpPr/>
            <p:nvPr/>
          </p:nvSpPr>
          <p:spPr>
            <a:xfrm>
              <a:off x="1640325" y="2386175"/>
              <a:ext cx="240525" cy="195175"/>
            </a:xfrm>
            <a:custGeom>
              <a:avLst/>
              <a:gdLst/>
              <a:ahLst/>
              <a:cxnLst/>
              <a:rect l="l" t="t" r="r" b="b"/>
              <a:pathLst>
                <a:path w="9621" h="7807" fill="none" extrusionOk="0">
                  <a:moveTo>
                    <a:pt x="0" y="5185"/>
                  </a:moveTo>
                  <a:lnTo>
                    <a:pt x="0" y="1"/>
                  </a:lnTo>
                  <a:lnTo>
                    <a:pt x="9621" y="1"/>
                  </a:lnTo>
                  <a:lnTo>
                    <a:pt x="9621" y="7807"/>
                  </a:ln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53" name="Google Shape;2953;p42"/>
            <p:cNvSpPr/>
            <p:nvPr/>
          </p:nvSpPr>
          <p:spPr>
            <a:xfrm>
              <a:off x="1517900" y="2386175"/>
              <a:ext cx="25" cy="195175"/>
            </a:xfrm>
            <a:custGeom>
              <a:avLst/>
              <a:gdLst/>
              <a:ahLst/>
              <a:cxnLst/>
              <a:rect l="l" t="t" r="r" b="b"/>
              <a:pathLst>
                <a:path w="1" h="7807" fill="none" extrusionOk="0">
                  <a:moveTo>
                    <a:pt x="0" y="7807"/>
                  </a:moveTo>
                  <a:lnTo>
                    <a:pt x="0" y="1"/>
                  </a:ln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54" name="Google Shape;2954;p42"/>
            <p:cNvSpPr/>
            <p:nvPr/>
          </p:nvSpPr>
          <p:spPr>
            <a:xfrm>
              <a:off x="1988850" y="2452425"/>
              <a:ext cx="239800" cy="128925"/>
            </a:xfrm>
            <a:custGeom>
              <a:avLst/>
              <a:gdLst/>
              <a:ahLst/>
              <a:cxnLst/>
              <a:rect l="l" t="t" r="r" b="b"/>
              <a:pathLst>
                <a:path w="9592" h="5157" fill="none" extrusionOk="0">
                  <a:moveTo>
                    <a:pt x="0" y="5157"/>
                  </a:moveTo>
                  <a:lnTo>
                    <a:pt x="9592" y="5157"/>
                  </a:lnTo>
                  <a:lnTo>
                    <a:pt x="9592" y="1"/>
                  </a:ln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55" name="Google Shape;2955;p42"/>
            <p:cNvSpPr/>
            <p:nvPr/>
          </p:nvSpPr>
          <p:spPr>
            <a:xfrm>
              <a:off x="1988850" y="2452425"/>
              <a:ext cx="239800" cy="128925"/>
            </a:xfrm>
            <a:custGeom>
              <a:avLst/>
              <a:gdLst/>
              <a:ahLst/>
              <a:cxnLst/>
              <a:rect l="l" t="t" r="r" b="b"/>
              <a:pathLst>
                <a:path w="9592" h="5157" fill="none" extrusionOk="0">
                  <a:moveTo>
                    <a:pt x="9592" y="1"/>
                  </a:moveTo>
                  <a:lnTo>
                    <a:pt x="9592" y="5157"/>
                  </a:lnTo>
                  <a:lnTo>
                    <a:pt x="0" y="5157"/>
                  </a:ln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56" name="Google Shape;2956;p42"/>
            <p:cNvSpPr/>
            <p:nvPr/>
          </p:nvSpPr>
          <p:spPr>
            <a:xfrm>
              <a:off x="2108375" y="2386175"/>
              <a:ext cx="240550" cy="195175"/>
            </a:xfrm>
            <a:custGeom>
              <a:avLst/>
              <a:gdLst/>
              <a:ahLst/>
              <a:cxnLst/>
              <a:rect l="l" t="t" r="r" b="b"/>
              <a:pathLst>
                <a:path w="9622" h="7807" fill="none" extrusionOk="0">
                  <a:moveTo>
                    <a:pt x="1" y="5185"/>
                  </a:moveTo>
                  <a:lnTo>
                    <a:pt x="1" y="1"/>
                  </a:lnTo>
                  <a:lnTo>
                    <a:pt x="9621" y="1"/>
                  </a:lnTo>
                  <a:lnTo>
                    <a:pt x="9621" y="7807"/>
                  </a:ln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57" name="Google Shape;2957;p42"/>
            <p:cNvSpPr/>
            <p:nvPr/>
          </p:nvSpPr>
          <p:spPr>
            <a:xfrm>
              <a:off x="1985950" y="2386175"/>
              <a:ext cx="25" cy="195175"/>
            </a:xfrm>
            <a:custGeom>
              <a:avLst/>
              <a:gdLst/>
              <a:ahLst/>
              <a:cxnLst/>
              <a:rect l="l" t="t" r="r" b="b"/>
              <a:pathLst>
                <a:path w="1" h="7807" fill="none" extrusionOk="0">
                  <a:moveTo>
                    <a:pt x="1" y="7807"/>
                  </a:moveTo>
                  <a:lnTo>
                    <a:pt x="1" y="1"/>
                  </a:ln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58" name="Google Shape;2958;p42"/>
            <p:cNvSpPr/>
            <p:nvPr/>
          </p:nvSpPr>
          <p:spPr>
            <a:xfrm>
              <a:off x="2456900" y="2452425"/>
              <a:ext cx="239825" cy="128925"/>
            </a:xfrm>
            <a:custGeom>
              <a:avLst/>
              <a:gdLst/>
              <a:ahLst/>
              <a:cxnLst/>
              <a:rect l="l" t="t" r="r" b="b"/>
              <a:pathLst>
                <a:path w="9593" h="5157" fill="none" extrusionOk="0">
                  <a:moveTo>
                    <a:pt x="1" y="5157"/>
                  </a:moveTo>
                  <a:lnTo>
                    <a:pt x="9593" y="5157"/>
                  </a:lnTo>
                  <a:lnTo>
                    <a:pt x="9593" y="1"/>
                  </a:ln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59" name="Google Shape;2959;p42"/>
            <p:cNvSpPr/>
            <p:nvPr/>
          </p:nvSpPr>
          <p:spPr>
            <a:xfrm>
              <a:off x="2456900" y="2452425"/>
              <a:ext cx="239825" cy="128925"/>
            </a:xfrm>
            <a:custGeom>
              <a:avLst/>
              <a:gdLst/>
              <a:ahLst/>
              <a:cxnLst/>
              <a:rect l="l" t="t" r="r" b="b"/>
              <a:pathLst>
                <a:path w="9593" h="5157" fill="none" extrusionOk="0">
                  <a:moveTo>
                    <a:pt x="9593" y="1"/>
                  </a:moveTo>
                  <a:lnTo>
                    <a:pt x="9593" y="5157"/>
                  </a:lnTo>
                  <a:lnTo>
                    <a:pt x="1" y="5157"/>
                  </a:ln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60" name="Google Shape;2960;p42"/>
            <p:cNvSpPr/>
            <p:nvPr/>
          </p:nvSpPr>
          <p:spPr>
            <a:xfrm>
              <a:off x="2576450" y="2386175"/>
              <a:ext cx="240525" cy="195175"/>
            </a:xfrm>
            <a:custGeom>
              <a:avLst/>
              <a:gdLst/>
              <a:ahLst/>
              <a:cxnLst/>
              <a:rect l="l" t="t" r="r" b="b"/>
              <a:pathLst>
                <a:path w="9621" h="7807" fill="none" extrusionOk="0">
                  <a:moveTo>
                    <a:pt x="0" y="5185"/>
                  </a:moveTo>
                  <a:lnTo>
                    <a:pt x="0" y="1"/>
                  </a:lnTo>
                  <a:lnTo>
                    <a:pt x="9621" y="1"/>
                  </a:lnTo>
                  <a:lnTo>
                    <a:pt x="9621" y="7807"/>
                  </a:ln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61" name="Google Shape;2961;p42"/>
            <p:cNvSpPr/>
            <p:nvPr/>
          </p:nvSpPr>
          <p:spPr>
            <a:xfrm>
              <a:off x="2454025" y="2386175"/>
              <a:ext cx="25" cy="195175"/>
            </a:xfrm>
            <a:custGeom>
              <a:avLst/>
              <a:gdLst/>
              <a:ahLst/>
              <a:cxnLst/>
              <a:rect l="l" t="t" r="r" b="b"/>
              <a:pathLst>
                <a:path w="1" h="7807" fill="none" extrusionOk="0">
                  <a:moveTo>
                    <a:pt x="1" y="7807"/>
                  </a:moveTo>
                  <a:lnTo>
                    <a:pt x="1" y="1"/>
                  </a:ln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62" name="Google Shape;2962;p42"/>
            <p:cNvSpPr/>
            <p:nvPr/>
          </p:nvSpPr>
          <p:spPr>
            <a:xfrm>
              <a:off x="2924975" y="2452425"/>
              <a:ext cx="239825" cy="128925"/>
            </a:xfrm>
            <a:custGeom>
              <a:avLst/>
              <a:gdLst/>
              <a:ahLst/>
              <a:cxnLst/>
              <a:rect l="l" t="t" r="r" b="b"/>
              <a:pathLst>
                <a:path w="9593" h="5157" fill="none" extrusionOk="0">
                  <a:moveTo>
                    <a:pt x="0" y="5157"/>
                  </a:moveTo>
                  <a:lnTo>
                    <a:pt x="9592" y="5157"/>
                  </a:lnTo>
                  <a:lnTo>
                    <a:pt x="9592" y="1"/>
                  </a:ln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63" name="Google Shape;2963;p42"/>
            <p:cNvSpPr/>
            <p:nvPr/>
          </p:nvSpPr>
          <p:spPr>
            <a:xfrm>
              <a:off x="2924975" y="2452425"/>
              <a:ext cx="239825" cy="128925"/>
            </a:xfrm>
            <a:custGeom>
              <a:avLst/>
              <a:gdLst/>
              <a:ahLst/>
              <a:cxnLst/>
              <a:rect l="l" t="t" r="r" b="b"/>
              <a:pathLst>
                <a:path w="9593" h="5157" fill="none" extrusionOk="0">
                  <a:moveTo>
                    <a:pt x="9592" y="1"/>
                  </a:moveTo>
                  <a:lnTo>
                    <a:pt x="9592" y="5157"/>
                  </a:lnTo>
                  <a:lnTo>
                    <a:pt x="0" y="5157"/>
                  </a:ln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64" name="Google Shape;2964;p42"/>
            <p:cNvSpPr/>
            <p:nvPr/>
          </p:nvSpPr>
          <p:spPr>
            <a:xfrm>
              <a:off x="3044500" y="2386175"/>
              <a:ext cx="240550" cy="195175"/>
            </a:xfrm>
            <a:custGeom>
              <a:avLst/>
              <a:gdLst/>
              <a:ahLst/>
              <a:cxnLst/>
              <a:rect l="l" t="t" r="r" b="b"/>
              <a:pathLst>
                <a:path w="9622" h="7807" fill="none" extrusionOk="0">
                  <a:moveTo>
                    <a:pt x="1" y="5185"/>
                  </a:moveTo>
                  <a:lnTo>
                    <a:pt x="1" y="1"/>
                  </a:lnTo>
                  <a:lnTo>
                    <a:pt x="9621" y="1"/>
                  </a:lnTo>
                  <a:lnTo>
                    <a:pt x="9621" y="7807"/>
                  </a:ln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65" name="Google Shape;2965;p42"/>
            <p:cNvSpPr/>
            <p:nvPr/>
          </p:nvSpPr>
          <p:spPr>
            <a:xfrm>
              <a:off x="2922100" y="2386175"/>
              <a:ext cx="25" cy="195175"/>
            </a:xfrm>
            <a:custGeom>
              <a:avLst/>
              <a:gdLst/>
              <a:ahLst/>
              <a:cxnLst/>
              <a:rect l="l" t="t" r="r" b="b"/>
              <a:pathLst>
                <a:path w="1" h="7807" fill="none" extrusionOk="0">
                  <a:moveTo>
                    <a:pt x="0" y="7807"/>
                  </a:moveTo>
                  <a:lnTo>
                    <a:pt x="0" y="1"/>
                  </a:ln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66" name="Google Shape;2966;p42"/>
            <p:cNvSpPr/>
            <p:nvPr/>
          </p:nvSpPr>
          <p:spPr>
            <a:xfrm>
              <a:off x="3393025" y="2452425"/>
              <a:ext cx="239825" cy="128925"/>
            </a:xfrm>
            <a:custGeom>
              <a:avLst/>
              <a:gdLst/>
              <a:ahLst/>
              <a:cxnLst/>
              <a:rect l="l" t="t" r="r" b="b"/>
              <a:pathLst>
                <a:path w="9593" h="5157" fill="none" extrusionOk="0">
                  <a:moveTo>
                    <a:pt x="1" y="5157"/>
                  </a:moveTo>
                  <a:lnTo>
                    <a:pt x="9593" y="5157"/>
                  </a:lnTo>
                  <a:lnTo>
                    <a:pt x="9593" y="1"/>
                  </a:ln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67" name="Google Shape;2967;p42"/>
            <p:cNvSpPr/>
            <p:nvPr/>
          </p:nvSpPr>
          <p:spPr>
            <a:xfrm>
              <a:off x="3393025" y="2452425"/>
              <a:ext cx="239825" cy="128925"/>
            </a:xfrm>
            <a:custGeom>
              <a:avLst/>
              <a:gdLst/>
              <a:ahLst/>
              <a:cxnLst/>
              <a:rect l="l" t="t" r="r" b="b"/>
              <a:pathLst>
                <a:path w="9593" h="5157" fill="none" extrusionOk="0">
                  <a:moveTo>
                    <a:pt x="9593" y="1"/>
                  </a:moveTo>
                  <a:lnTo>
                    <a:pt x="9593" y="5157"/>
                  </a:lnTo>
                  <a:lnTo>
                    <a:pt x="1" y="5157"/>
                  </a:ln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68" name="Google Shape;2968;p42"/>
            <p:cNvSpPr/>
            <p:nvPr/>
          </p:nvSpPr>
          <p:spPr>
            <a:xfrm>
              <a:off x="3512575" y="2386175"/>
              <a:ext cx="240525" cy="195175"/>
            </a:xfrm>
            <a:custGeom>
              <a:avLst/>
              <a:gdLst/>
              <a:ahLst/>
              <a:cxnLst/>
              <a:rect l="l" t="t" r="r" b="b"/>
              <a:pathLst>
                <a:path w="9621" h="7807" fill="none" extrusionOk="0">
                  <a:moveTo>
                    <a:pt x="0" y="5185"/>
                  </a:moveTo>
                  <a:lnTo>
                    <a:pt x="0" y="1"/>
                  </a:lnTo>
                  <a:lnTo>
                    <a:pt x="9621" y="1"/>
                  </a:lnTo>
                  <a:lnTo>
                    <a:pt x="9621" y="7807"/>
                  </a:ln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69" name="Google Shape;2969;p42"/>
            <p:cNvSpPr/>
            <p:nvPr/>
          </p:nvSpPr>
          <p:spPr>
            <a:xfrm>
              <a:off x="3390150" y="2386175"/>
              <a:ext cx="25" cy="195175"/>
            </a:xfrm>
            <a:custGeom>
              <a:avLst/>
              <a:gdLst/>
              <a:ahLst/>
              <a:cxnLst/>
              <a:rect l="l" t="t" r="r" b="b"/>
              <a:pathLst>
                <a:path w="1" h="7807" fill="none" extrusionOk="0">
                  <a:moveTo>
                    <a:pt x="1" y="7807"/>
                  </a:moveTo>
                  <a:lnTo>
                    <a:pt x="1" y="1"/>
                  </a:ln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70" name="Google Shape;2970;p42"/>
            <p:cNvSpPr/>
            <p:nvPr/>
          </p:nvSpPr>
          <p:spPr>
            <a:xfrm>
              <a:off x="3861100" y="2452425"/>
              <a:ext cx="239825" cy="128925"/>
            </a:xfrm>
            <a:custGeom>
              <a:avLst/>
              <a:gdLst/>
              <a:ahLst/>
              <a:cxnLst/>
              <a:rect l="l" t="t" r="r" b="b"/>
              <a:pathLst>
                <a:path w="9593" h="5157" fill="none" extrusionOk="0">
                  <a:moveTo>
                    <a:pt x="1" y="5157"/>
                  </a:moveTo>
                  <a:lnTo>
                    <a:pt x="9592" y="5157"/>
                  </a:lnTo>
                  <a:lnTo>
                    <a:pt x="9592" y="1"/>
                  </a:ln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71" name="Google Shape;2971;p42"/>
            <p:cNvSpPr/>
            <p:nvPr/>
          </p:nvSpPr>
          <p:spPr>
            <a:xfrm>
              <a:off x="3861100" y="2452425"/>
              <a:ext cx="239825" cy="128925"/>
            </a:xfrm>
            <a:custGeom>
              <a:avLst/>
              <a:gdLst/>
              <a:ahLst/>
              <a:cxnLst/>
              <a:rect l="l" t="t" r="r" b="b"/>
              <a:pathLst>
                <a:path w="9593" h="5157" fill="none" extrusionOk="0">
                  <a:moveTo>
                    <a:pt x="9592" y="1"/>
                  </a:moveTo>
                  <a:lnTo>
                    <a:pt x="9592" y="5157"/>
                  </a:lnTo>
                  <a:lnTo>
                    <a:pt x="1" y="5157"/>
                  </a:ln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72" name="Google Shape;2972;p42"/>
            <p:cNvSpPr/>
            <p:nvPr/>
          </p:nvSpPr>
          <p:spPr>
            <a:xfrm>
              <a:off x="3980650" y="2386175"/>
              <a:ext cx="240525" cy="195175"/>
            </a:xfrm>
            <a:custGeom>
              <a:avLst/>
              <a:gdLst/>
              <a:ahLst/>
              <a:cxnLst/>
              <a:rect l="l" t="t" r="r" b="b"/>
              <a:pathLst>
                <a:path w="9621" h="7807" fill="none" extrusionOk="0">
                  <a:moveTo>
                    <a:pt x="0" y="5185"/>
                  </a:moveTo>
                  <a:lnTo>
                    <a:pt x="0" y="1"/>
                  </a:lnTo>
                  <a:lnTo>
                    <a:pt x="9621" y="1"/>
                  </a:lnTo>
                  <a:lnTo>
                    <a:pt x="9621" y="7807"/>
                  </a:ln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73" name="Google Shape;2973;p42"/>
            <p:cNvSpPr/>
            <p:nvPr/>
          </p:nvSpPr>
          <p:spPr>
            <a:xfrm>
              <a:off x="3858225" y="2386175"/>
              <a:ext cx="25" cy="195175"/>
            </a:xfrm>
            <a:custGeom>
              <a:avLst/>
              <a:gdLst/>
              <a:ahLst/>
              <a:cxnLst/>
              <a:rect l="l" t="t" r="r" b="b"/>
              <a:pathLst>
                <a:path w="1" h="7807" fill="none" extrusionOk="0">
                  <a:moveTo>
                    <a:pt x="0" y="7807"/>
                  </a:moveTo>
                  <a:lnTo>
                    <a:pt x="0" y="1"/>
                  </a:ln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74" name="Google Shape;2974;p42"/>
            <p:cNvSpPr/>
            <p:nvPr/>
          </p:nvSpPr>
          <p:spPr>
            <a:xfrm>
              <a:off x="4329175" y="2452425"/>
              <a:ext cx="239800" cy="128925"/>
            </a:xfrm>
            <a:custGeom>
              <a:avLst/>
              <a:gdLst/>
              <a:ahLst/>
              <a:cxnLst/>
              <a:rect l="l" t="t" r="r" b="b"/>
              <a:pathLst>
                <a:path w="9592" h="5157" fill="none" extrusionOk="0">
                  <a:moveTo>
                    <a:pt x="0" y="5157"/>
                  </a:moveTo>
                  <a:lnTo>
                    <a:pt x="9592" y="5157"/>
                  </a:lnTo>
                  <a:lnTo>
                    <a:pt x="9592" y="1"/>
                  </a:ln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75" name="Google Shape;2975;p42"/>
            <p:cNvSpPr/>
            <p:nvPr/>
          </p:nvSpPr>
          <p:spPr>
            <a:xfrm>
              <a:off x="4329175" y="2452425"/>
              <a:ext cx="239800" cy="128925"/>
            </a:xfrm>
            <a:custGeom>
              <a:avLst/>
              <a:gdLst/>
              <a:ahLst/>
              <a:cxnLst/>
              <a:rect l="l" t="t" r="r" b="b"/>
              <a:pathLst>
                <a:path w="9592" h="5157" fill="none" extrusionOk="0">
                  <a:moveTo>
                    <a:pt x="9592" y="1"/>
                  </a:moveTo>
                  <a:lnTo>
                    <a:pt x="9592" y="5157"/>
                  </a:lnTo>
                  <a:lnTo>
                    <a:pt x="0" y="5157"/>
                  </a:ln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76" name="Google Shape;2976;p42"/>
            <p:cNvSpPr/>
            <p:nvPr/>
          </p:nvSpPr>
          <p:spPr>
            <a:xfrm>
              <a:off x="4448700" y="2386175"/>
              <a:ext cx="240550" cy="195175"/>
            </a:xfrm>
            <a:custGeom>
              <a:avLst/>
              <a:gdLst/>
              <a:ahLst/>
              <a:cxnLst/>
              <a:rect l="l" t="t" r="r" b="b"/>
              <a:pathLst>
                <a:path w="9622" h="7807" fill="none" extrusionOk="0">
                  <a:moveTo>
                    <a:pt x="1" y="5185"/>
                  </a:moveTo>
                  <a:lnTo>
                    <a:pt x="1" y="1"/>
                  </a:lnTo>
                  <a:lnTo>
                    <a:pt x="9621" y="1"/>
                  </a:lnTo>
                  <a:lnTo>
                    <a:pt x="9621" y="7807"/>
                  </a:ln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77" name="Google Shape;2977;p42"/>
            <p:cNvSpPr/>
            <p:nvPr/>
          </p:nvSpPr>
          <p:spPr>
            <a:xfrm>
              <a:off x="4322675" y="2386175"/>
              <a:ext cx="25" cy="195175"/>
            </a:xfrm>
            <a:custGeom>
              <a:avLst/>
              <a:gdLst/>
              <a:ahLst/>
              <a:cxnLst/>
              <a:rect l="l" t="t" r="r" b="b"/>
              <a:pathLst>
                <a:path w="1" h="7807" fill="none" extrusionOk="0">
                  <a:moveTo>
                    <a:pt x="1" y="7807"/>
                  </a:moveTo>
                  <a:lnTo>
                    <a:pt x="1" y="1"/>
                  </a:ln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78" name="Google Shape;2978;p42"/>
            <p:cNvSpPr/>
            <p:nvPr/>
          </p:nvSpPr>
          <p:spPr>
            <a:xfrm>
              <a:off x="4797225" y="2452425"/>
              <a:ext cx="239825" cy="128925"/>
            </a:xfrm>
            <a:custGeom>
              <a:avLst/>
              <a:gdLst/>
              <a:ahLst/>
              <a:cxnLst/>
              <a:rect l="l" t="t" r="r" b="b"/>
              <a:pathLst>
                <a:path w="9593" h="5157" fill="none" extrusionOk="0">
                  <a:moveTo>
                    <a:pt x="1" y="5157"/>
                  </a:moveTo>
                  <a:lnTo>
                    <a:pt x="9593" y="5157"/>
                  </a:lnTo>
                  <a:lnTo>
                    <a:pt x="9593" y="1"/>
                  </a:ln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79" name="Google Shape;2979;p42"/>
            <p:cNvSpPr/>
            <p:nvPr/>
          </p:nvSpPr>
          <p:spPr>
            <a:xfrm>
              <a:off x="4797225" y="2452425"/>
              <a:ext cx="239825" cy="128925"/>
            </a:xfrm>
            <a:custGeom>
              <a:avLst/>
              <a:gdLst/>
              <a:ahLst/>
              <a:cxnLst/>
              <a:rect l="l" t="t" r="r" b="b"/>
              <a:pathLst>
                <a:path w="9593" h="5157" fill="none" extrusionOk="0">
                  <a:moveTo>
                    <a:pt x="9593" y="1"/>
                  </a:moveTo>
                  <a:lnTo>
                    <a:pt x="9593" y="5157"/>
                  </a:lnTo>
                  <a:lnTo>
                    <a:pt x="1" y="5157"/>
                  </a:ln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80" name="Google Shape;2980;p42"/>
            <p:cNvSpPr/>
            <p:nvPr/>
          </p:nvSpPr>
          <p:spPr>
            <a:xfrm>
              <a:off x="4916775" y="2386175"/>
              <a:ext cx="240525" cy="195175"/>
            </a:xfrm>
            <a:custGeom>
              <a:avLst/>
              <a:gdLst/>
              <a:ahLst/>
              <a:cxnLst/>
              <a:rect l="l" t="t" r="r" b="b"/>
              <a:pathLst>
                <a:path w="9621" h="7807" fill="none" extrusionOk="0">
                  <a:moveTo>
                    <a:pt x="0" y="5185"/>
                  </a:moveTo>
                  <a:lnTo>
                    <a:pt x="0" y="1"/>
                  </a:lnTo>
                  <a:lnTo>
                    <a:pt x="9621" y="1"/>
                  </a:lnTo>
                  <a:lnTo>
                    <a:pt x="9621" y="7807"/>
                  </a:ln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81" name="Google Shape;2981;p42"/>
            <p:cNvSpPr/>
            <p:nvPr/>
          </p:nvSpPr>
          <p:spPr>
            <a:xfrm>
              <a:off x="4790750" y="2386175"/>
              <a:ext cx="25" cy="195175"/>
            </a:xfrm>
            <a:custGeom>
              <a:avLst/>
              <a:gdLst/>
              <a:ahLst/>
              <a:cxnLst/>
              <a:rect l="l" t="t" r="r" b="b"/>
              <a:pathLst>
                <a:path w="1" h="7807" fill="none" extrusionOk="0">
                  <a:moveTo>
                    <a:pt x="1" y="7807"/>
                  </a:moveTo>
                  <a:lnTo>
                    <a:pt x="1" y="1"/>
                  </a:ln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82" name="Google Shape;2982;p42"/>
            <p:cNvSpPr/>
            <p:nvPr/>
          </p:nvSpPr>
          <p:spPr>
            <a:xfrm>
              <a:off x="5265300" y="2452425"/>
              <a:ext cx="239825" cy="128925"/>
            </a:xfrm>
            <a:custGeom>
              <a:avLst/>
              <a:gdLst/>
              <a:ahLst/>
              <a:cxnLst/>
              <a:rect l="l" t="t" r="r" b="b"/>
              <a:pathLst>
                <a:path w="9593" h="5157" fill="none" extrusionOk="0">
                  <a:moveTo>
                    <a:pt x="0" y="5157"/>
                  </a:moveTo>
                  <a:lnTo>
                    <a:pt x="9592" y="5157"/>
                  </a:lnTo>
                  <a:lnTo>
                    <a:pt x="9592" y="1"/>
                  </a:ln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83" name="Google Shape;2983;p42"/>
            <p:cNvSpPr/>
            <p:nvPr/>
          </p:nvSpPr>
          <p:spPr>
            <a:xfrm>
              <a:off x="5265300" y="2452425"/>
              <a:ext cx="239825" cy="128925"/>
            </a:xfrm>
            <a:custGeom>
              <a:avLst/>
              <a:gdLst/>
              <a:ahLst/>
              <a:cxnLst/>
              <a:rect l="l" t="t" r="r" b="b"/>
              <a:pathLst>
                <a:path w="9593" h="5157" fill="none" extrusionOk="0">
                  <a:moveTo>
                    <a:pt x="9592" y="1"/>
                  </a:moveTo>
                  <a:lnTo>
                    <a:pt x="9592" y="5157"/>
                  </a:lnTo>
                  <a:lnTo>
                    <a:pt x="0" y="5157"/>
                  </a:ln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84" name="Google Shape;2984;p42"/>
            <p:cNvSpPr/>
            <p:nvPr/>
          </p:nvSpPr>
          <p:spPr>
            <a:xfrm>
              <a:off x="5384825" y="2386175"/>
              <a:ext cx="237675" cy="195175"/>
            </a:xfrm>
            <a:custGeom>
              <a:avLst/>
              <a:gdLst/>
              <a:ahLst/>
              <a:cxnLst/>
              <a:rect l="l" t="t" r="r" b="b"/>
              <a:pathLst>
                <a:path w="9507" h="7807" fill="none" extrusionOk="0">
                  <a:moveTo>
                    <a:pt x="1" y="5185"/>
                  </a:moveTo>
                  <a:lnTo>
                    <a:pt x="1" y="1"/>
                  </a:lnTo>
                  <a:lnTo>
                    <a:pt x="9506" y="1"/>
                  </a:lnTo>
                  <a:lnTo>
                    <a:pt x="9506" y="7807"/>
                  </a:ln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85" name="Google Shape;2985;p42"/>
            <p:cNvSpPr/>
            <p:nvPr/>
          </p:nvSpPr>
          <p:spPr>
            <a:xfrm>
              <a:off x="5258825" y="2386175"/>
              <a:ext cx="25" cy="195175"/>
            </a:xfrm>
            <a:custGeom>
              <a:avLst/>
              <a:gdLst/>
              <a:ahLst/>
              <a:cxnLst/>
              <a:rect l="l" t="t" r="r" b="b"/>
              <a:pathLst>
                <a:path w="1" h="7807" fill="none" extrusionOk="0">
                  <a:moveTo>
                    <a:pt x="0" y="7807"/>
                  </a:moveTo>
                  <a:lnTo>
                    <a:pt x="0" y="1"/>
                  </a:ln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86" name="Google Shape;2986;p42"/>
            <p:cNvSpPr/>
            <p:nvPr/>
          </p:nvSpPr>
          <p:spPr>
            <a:xfrm>
              <a:off x="5733375" y="2452425"/>
              <a:ext cx="236925" cy="128925"/>
            </a:xfrm>
            <a:custGeom>
              <a:avLst/>
              <a:gdLst/>
              <a:ahLst/>
              <a:cxnLst/>
              <a:rect l="l" t="t" r="r" b="b"/>
              <a:pathLst>
                <a:path w="9477" h="5157" fill="none" extrusionOk="0">
                  <a:moveTo>
                    <a:pt x="0" y="5157"/>
                  </a:moveTo>
                  <a:lnTo>
                    <a:pt x="9477" y="5157"/>
                  </a:lnTo>
                  <a:lnTo>
                    <a:pt x="9477" y="1"/>
                  </a:ln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87" name="Google Shape;2987;p42"/>
            <p:cNvSpPr/>
            <p:nvPr/>
          </p:nvSpPr>
          <p:spPr>
            <a:xfrm>
              <a:off x="5733375" y="2452425"/>
              <a:ext cx="236925" cy="128925"/>
            </a:xfrm>
            <a:custGeom>
              <a:avLst/>
              <a:gdLst/>
              <a:ahLst/>
              <a:cxnLst/>
              <a:rect l="l" t="t" r="r" b="b"/>
              <a:pathLst>
                <a:path w="9477" h="5157" fill="none" extrusionOk="0">
                  <a:moveTo>
                    <a:pt x="9477" y="1"/>
                  </a:moveTo>
                  <a:lnTo>
                    <a:pt x="9477" y="5157"/>
                  </a:lnTo>
                  <a:lnTo>
                    <a:pt x="0" y="5157"/>
                  </a:ln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88" name="Google Shape;2988;p42"/>
            <p:cNvSpPr/>
            <p:nvPr/>
          </p:nvSpPr>
          <p:spPr>
            <a:xfrm>
              <a:off x="5850025" y="2386175"/>
              <a:ext cx="240525" cy="195175"/>
            </a:xfrm>
            <a:custGeom>
              <a:avLst/>
              <a:gdLst/>
              <a:ahLst/>
              <a:cxnLst/>
              <a:rect l="l" t="t" r="r" b="b"/>
              <a:pathLst>
                <a:path w="9621" h="7807" fill="none" extrusionOk="0">
                  <a:moveTo>
                    <a:pt x="0" y="5185"/>
                  </a:moveTo>
                  <a:lnTo>
                    <a:pt x="0" y="1"/>
                  </a:lnTo>
                  <a:lnTo>
                    <a:pt x="9621" y="1"/>
                  </a:lnTo>
                  <a:lnTo>
                    <a:pt x="9621" y="7807"/>
                  </a:ln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89" name="Google Shape;2989;p42"/>
            <p:cNvSpPr/>
            <p:nvPr/>
          </p:nvSpPr>
          <p:spPr>
            <a:xfrm>
              <a:off x="5726875" y="2386175"/>
              <a:ext cx="25" cy="195175"/>
            </a:xfrm>
            <a:custGeom>
              <a:avLst/>
              <a:gdLst/>
              <a:ahLst/>
              <a:cxnLst/>
              <a:rect l="l" t="t" r="r" b="b"/>
              <a:pathLst>
                <a:path w="1" h="7807" fill="none" extrusionOk="0">
                  <a:moveTo>
                    <a:pt x="1" y="7807"/>
                  </a:moveTo>
                  <a:lnTo>
                    <a:pt x="1" y="1"/>
                  </a:ln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90" name="Google Shape;2990;p42"/>
            <p:cNvSpPr/>
            <p:nvPr/>
          </p:nvSpPr>
          <p:spPr>
            <a:xfrm>
              <a:off x="6198550" y="2452425"/>
              <a:ext cx="239825" cy="128925"/>
            </a:xfrm>
            <a:custGeom>
              <a:avLst/>
              <a:gdLst/>
              <a:ahLst/>
              <a:cxnLst/>
              <a:rect l="l" t="t" r="r" b="b"/>
              <a:pathLst>
                <a:path w="9593" h="5157" fill="none" extrusionOk="0">
                  <a:moveTo>
                    <a:pt x="0" y="5157"/>
                  </a:moveTo>
                  <a:lnTo>
                    <a:pt x="9592" y="5157"/>
                  </a:lnTo>
                  <a:lnTo>
                    <a:pt x="9592" y="1"/>
                  </a:ln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91" name="Google Shape;2991;p42"/>
            <p:cNvSpPr/>
            <p:nvPr/>
          </p:nvSpPr>
          <p:spPr>
            <a:xfrm>
              <a:off x="6198550" y="2452425"/>
              <a:ext cx="239825" cy="128925"/>
            </a:xfrm>
            <a:custGeom>
              <a:avLst/>
              <a:gdLst/>
              <a:ahLst/>
              <a:cxnLst/>
              <a:rect l="l" t="t" r="r" b="b"/>
              <a:pathLst>
                <a:path w="9593" h="5157" fill="none" extrusionOk="0">
                  <a:moveTo>
                    <a:pt x="9592" y="1"/>
                  </a:moveTo>
                  <a:lnTo>
                    <a:pt x="9592" y="5157"/>
                  </a:lnTo>
                  <a:lnTo>
                    <a:pt x="0" y="5157"/>
                  </a:ln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92" name="Google Shape;2992;p42"/>
            <p:cNvSpPr/>
            <p:nvPr/>
          </p:nvSpPr>
          <p:spPr>
            <a:xfrm>
              <a:off x="6318075" y="2386175"/>
              <a:ext cx="240550" cy="195175"/>
            </a:xfrm>
            <a:custGeom>
              <a:avLst/>
              <a:gdLst/>
              <a:ahLst/>
              <a:cxnLst/>
              <a:rect l="l" t="t" r="r" b="b"/>
              <a:pathLst>
                <a:path w="9622" h="7807" fill="none" extrusionOk="0">
                  <a:moveTo>
                    <a:pt x="1" y="5185"/>
                  </a:moveTo>
                  <a:lnTo>
                    <a:pt x="1" y="1"/>
                  </a:lnTo>
                  <a:lnTo>
                    <a:pt x="9621" y="1"/>
                  </a:lnTo>
                  <a:lnTo>
                    <a:pt x="9621" y="7807"/>
                  </a:ln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93" name="Google Shape;2993;p42"/>
            <p:cNvSpPr/>
            <p:nvPr/>
          </p:nvSpPr>
          <p:spPr>
            <a:xfrm>
              <a:off x="6194950" y="2386175"/>
              <a:ext cx="25" cy="195175"/>
            </a:xfrm>
            <a:custGeom>
              <a:avLst/>
              <a:gdLst/>
              <a:ahLst/>
              <a:cxnLst/>
              <a:rect l="l" t="t" r="r" b="b"/>
              <a:pathLst>
                <a:path w="1" h="7807" fill="none" extrusionOk="0">
                  <a:moveTo>
                    <a:pt x="0" y="7807"/>
                  </a:moveTo>
                  <a:lnTo>
                    <a:pt x="0" y="1"/>
                  </a:ln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94" name="Google Shape;2994;p42"/>
            <p:cNvSpPr/>
            <p:nvPr/>
          </p:nvSpPr>
          <p:spPr>
            <a:xfrm>
              <a:off x="1049825" y="2272400"/>
              <a:ext cx="5508800" cy="25"/>
            </a:xfrm>
            <a:custGeom>
              <a:avLst/>
              <a:gdLst/>
              <a:ahLst/>
              <a:cxnLst/>
              <a:rect l="l" t="t" r="r" b="b"/>
              <a:pathLst>
                <a:path w="220352" h="1" fill="none" extrusionOk="0">
                  <a:moveTo>
                    <a:pt x="1" y="1"/>
                  </a:moveTo>
                  <a:lnTo>
                    <a:pt x="220351" y="1"/>
                  </a:ln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95" name="Google Shape;2995;p42"/>
            <p:cNvSpPr/>
            <p:nvPr/>
          </p:nvSpPr>
          <p:spPr>
            <a:xfrm>
              <a:off x="1049825" y="2692225"/>
              <a:ext cx="5508800" cy="25"/>
            </a:xfrm>
            <a:custGeom>
              <a:avLst/>
              <a:gdLst/>
              <a:ahLst/>
              <a:cxnLst/>
              <a:rect l="l" t="t" r="r" b="b"/>
              <a:pathLst>
                <a:path w="220352" h="1" fill="none" extrusionOk="0">
                  <a:moveTo>
                    <a:pt x="1" y="0"/>
                  </a:moveTo>
                  <a:lnTo>
                    <a:pt x="220351" y="0"/>
                  </a:ln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996" name="Google Shape;2996;p42"/>
          <p:cNvSpPr/>
          <p:nvPr/>
        </p:nvSpPr>
        <p:spPr>
          <a:xfrm>
            <a:off x="3400800" y="0"/>
            <a:ext cx="2342400" cy="119100"/>
          </a:xfrm>
          <a:prstGeom prst="rect">
            <a:avLst/>
          </a:prstGeom>
          <a:solidFill>
            <a:srgbClr val="D9CE99">
              <a:alpha val="57254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9_1">
    <p:spTree>
      <p:nvGrpSpPr>
        <p:cNvPr id="1" name="Shape 29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98" name="Google Shape;2998;p43"/>
          <p:cNvGrpSpPr/>
          <p:nvPr/>
        </p:nvGrpSpPr>
        <p:grpSpPr>
          <a:xfrm>
            <a:off x="3400800" y="539512"/>
            <a:ext cx="5630453" cy="6401226"/>
            <a:chOff x="3400800" y="539512"/>
            <a:chExt cx="5630453" cy="6401226"/>
          </a:xfrm>
        </p:grpSpPr>
        <p:grpSp>
          <p:nvGrpSpPr>
            <p:cNvPr id="2999" name="Google Shape;2999;p43"/>
            <p:cNvGrpSpPr/>
            <p:nvPr/>
          </p:nvGrpSpPr>
          <p:grpSpPr>
            <a:xfrm rot="-5400000">
              <a:off x="5586707" y="3496192"/>
              <a:ext cx="6401226" cy="487866"/>
              <a:chOff x="1049825" y="2272400"/>
              <a:chExt cx="5508800" cy="419850"/>
            </a:xfrm>
          </p:grpSpPr>
          <p:sp>
            <p:nvSpPr>
              <p:cNvPr id="3000" name="Google Shape;3000;p43"/>
              <p:cNvSpPr/>
              <p:nvPr/>
            </p:nvSpPr>
            <p:spPr>
              <a:xfrm>
                <a:off x="1055600" y="2452425"/>
                <a:ext cx="2369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477" h="5157" fill="none" extrusionOk="0">
                    <a:moveTo>
                      <a:pt x="0" y="5157"/>
                    </a:moveTo>
                    <a:lnTo>
                      <a:pt x="9477" y="5157"/>
                    </a:lnTo>
                    <a:lnTo>
                      <a:pt x="9477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01" name="Google Shape;3001;p43"/>
              <p:cNvSpPr/>
              <p:nvPr/>
            </p:nvSpPr>
            <p:spPr>
              <a:xfrm>
                <a:off x="1055600" y="2452425"/>
                <a:ext cx="2369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477" h="5157" fill="none" extrusionOk="0">
                    <a:moveTo>
                      <a:pt x="9477" y="1"/>
                    </a:moveTo>
                    <a:lnTo>
                      <a:pt x="9477" y="5157"/>
                    </a:lnTo>
                    <a:lnTo>
                      <a:pt x="0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02" name="Google Shape;3002;p43"/>
              <p:cNvSpPr/>
              <p:nvPr/>
            </p:nvSpPr>
            <p:spPr>
              <a:xfrm>
                <a:off x="1175850" y="2386175"/>
                <a:ext cx="2369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477" h="7807" fill="none" extrusionOk="0">
                    <a:moveTo>
                      <a:pt x="0" y="5185"/>
                    </a:moveTo>
                    <a:lnTo>
                      <a:pt x="0" y="1"/>
                    </a:lnTo>
                    <a:lnTo>
                      <a:pt x="9477" y="1"/>
                    </a:lnTo>
                    <a:lnTo>
                      <a:pt x="9477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03" name="Google Shape;3003;p43"/>
              <p:cNvSpPr/>
              <p:nvPr/>
            </p:nvSpPr>
            <p:spPr>
              <a:xfrm>
                <a:off x="1049825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1" y="7807"/>
                    </a:moveTo>
                    <a:lnTo>
                      <a:pt x="1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04" name="Google Shape;3004;p43"/>
              <p:cNvSpPr/>
              <p:nvPr/>
            </p:nvSpPr>
            <p:spPr>
              <a:xfrm>
                <a:off x="1523650" y="2452425"/>
                <a:ext cx="236950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478" h="5157" fill="none" extrusionOk="0">
                    <a:moveTo>
                      <a:pt x="1" y="5157"/>
                    </a:moveTo>
                    <a:lnTo>
                      <a:pt x="9477" y="5157"/>
                    </a:lnTo>
                    <a:lnTo>
                      <a:pt x="9477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05" name="Google Shape;3005;p43"/>
              <p:cNvSpPr/>
              <p:nvPr/>
            </p:nvSpPr>
            <p:spPr>
              <a:xfrm>
                <a:off x="1523650" y="2452425"/>
                <a:ext cx="236950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478" h="5157" fill="none" extrusionOk="0">
                    <a:moveTo>
                      <a:pt x="9477" y="1"/>
                    </a:moveTo>
                    <a:lnTo>
                      <a:pt x="9477" y="5157"/>
                    </a:lnTo>
                    <a:lnTo>
                      <a:pt x="1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06" name="Google Shape;3006;p43"/>
              <p:cNvSpPr/>
              <p:nvPr/>
            </p:nvSpPr>
            <p:spPr>
              <a:xfrm>
                <a:off x="1640325" y="2386175"/>
                <a:ext cx="2405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621" h="7807" fill="none" extrusionOk="0">
                    <a:moveTo>
                      <a:pt x="0" y="5185"/>
                    </a:moveTo>
                    <a:lnTo>
                      <a:pt x="0" y="1"/>
                    </a:lnTo>
                    <a:lnTo>
                      <a:pt x="9621" y="1"/>
                    </a:lnTo>
                    <a:lnTo>
                      <a:pt x="9621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07" name="Google Shape;3007;p43"/>
              <p:cNvSpPr/>
              <p:nvPr/>
            </p:nvSpPr>
            <p:spPr>
              <a:xfrm>
                <a:off x="1517900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0" y="7807"/>
                    </a:moveTo>
                    <a:lnTo>
                      <a:pt x="0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08" name="Google Shape;3008;p43"/>
              <p:cNvSpPr/>
              <p:nvPr/>
            </p:nvSpPr>
            <p:spPr>
              <a:xfrm>
                <a:off x="1988850" y="2452425"/>
                <a:ext cx="239800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2" h="5157" fill="none" extrusionOk="0">
                    <a:moveTo>
                      <a:pt x="0" y="5157"/>
                    </a:moveTo>
                    <a:lnTo>
                      <a:pt x="9592" y="5157"/>
                    </a:lnTo>
                    <a:lnTo>
                      <a:pt x="9592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09" name="Google Shape;3009;p43"/>
              <p:cNvSpPr/>
              <p:nvPr/>
            </p:nvSpPr>
            <p:spPr>
              <a:xfrm>
                <a:off x="1988850" y="2452425"/>
                <a:ext cx="239800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2" h="5157" fill="none" extrusionOk="0">
                    <a:moveTo>
                      <a:pt x="9592" y="1"/>
                    </a:moveTo>
                    <a:lnTo>
                      <a:pt x="9592" y="5157"/>
                    </a:lnTo>
                    <a:lnTo>
                      <a:pt x="0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10" name="Google Shape;3010;p43"/>
              <p:cNvSpPr/>
              <p:nvPr/>
            </p:nvSpPr>
            <p:spPr>
              <a:xfrm>
                <a:off x="2108375" y="2386175"/>
                <a:ext cx="240550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622" h="7807" fill="none" extrusionOk="0">
                    <a:moveTo>
                      <a:pt x="1" y="5185"/>
                    </a:moveTo>
                    <a:lnTo>
                      <a:pt x="1" y="1"/>
                    </a:lnTo>
                    <a:lnTo>
                      <a:pt x="9621" y="1"/>
                    </a:lnTo>
                    <a:lnTo>
                      <a:pt x="9621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11" name="Google Shape;3011;p43"/>
              <p:cNvSpPr/>
              <p:nvPr/>
            </p:nvSpPr>
            <p:spPr>
              <a:xfrm>
                <a:off x="1985950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1" y="7807"/>
                    </a:moveTo>
                    <a:lnTo>
                      <a:pt x="1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12" name="Google Shape;3012;p43"/>
              <p:cNvSpPr/>
              <p:nvPr/>
            </p:nvSpPr>
            <p:spPr>
              <a:xfrm>
                <a:off x="2456900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1" y="5157"/>
                    </a:moveTo>
                    <a:lnTo>
                      <a:pt x="9593" y="5157"/>
                    </a:lnTo>
                    <a:lnTo>
                      <a:pt x="9593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13" name="Google Shape;3013;p43"/>
              <p:cNvSpPr/>
              <p:nvPr/>
            </p:nvSpPr>
            <p:spPr>
              <a:xfrm>
                <a:off x="2456900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9593" y="1"/>
                    </a:moveTo>
                    <a:lnTo>
                      <a:pt x="9593" y="5157"/>
                    </a:lnTo>
                    <a:lnTo>
                      <a:pt x="1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14" name="Google Shape;3014;p43"/>
              <p:cNvSpPr/>
              <p:nvPr/>
            </p:nvSpPr>
            <p:spPr>
              <a:xfrm>
                <a:off x="2576450" y="2386175"/>
                <a:ext cx="2405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621" h="7807" fill="none" extrusionOk="0">
                    <a:moveTo>
                      <a:pt x="0" y="5185"/>
                    </a:moveTo>
                    <a:lnTo>
                      <a:pt x="0" y="1"/>
                    </a:lnTo>
                    <a:lnTo>
                      <a:pt x="9621" y="1"/>
                    </a:lnTo>
                    <a:lnTo>
                      <a:pt x="9621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15" name="Google Shape;3015;p43"/>
              <p:cNvSpPr/>
              <p:nvPr/>
            </p:nvSpPr>
            <p:spPr>
              <a:xfrm>
                <a:off x="2454025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1" y="7807"/>
                    </a:moveTo>
                    <a:lnTo>
                      <a:pt x="1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16" name="Google Shape;3016;p43"/>
              <p:cNvSpPr/>
              <p:nvPr/>
            </p:nvSpPr>
            <p:spPr>
              <a:xfrm>
                <a:off x="2924975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0" y="5157"/>
                    </a:moveTo>
                    <a:lnTo>
                      <a:pt x="9592" y="5157"/>
                    </a:lnTo>
                    <a:lnTo>
                      <a:pt x="9592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17" name="Google Shape;3017;p43"/>
              <p:cNvSpPr/>
              <p:nvPr/>
            </p:nvSpPr>
            <p:spPr>
              <a:xfrm>
                <a:off x="2924975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9592" y="1"/>
                    </a:moveTo>
                    <a:lnTo>
                      <a:pt x="9592" y="5157"/>
                    </a:lnTo>
                    <a:lnTo>
                      <a:pt x="0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18" name="Google Shape;3018;p43"/>
              <p:cNvSpPr/>
              <p:nvPr/>
            </p:nvSpPr>
            <p:spPr>
              <a:xfrm>
                <a:off x="3044500" y="2386175"/>
                <a:ext cx="240550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622" h="7807" fill="none" extrusionOk="0">
                    <a:moveTo>
                      <a:pt x="1" y="5185"/>
                    </a:moveTo>
                    <a:lnTo>
                      <a:pt x="1" y="1"/>
                    </a:lnTo>
                    <a:lnTo>
                      <a:pt x="9621" y="1"/>
                    </a:lnTo>
                    <a:lnTo>
                      <a:pt x="9621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19" name="Google Shape;3019;p43"/>
              <p:cNvSpPr/>
              <p:nvPr/>
            </p:nvSpPr>
            <p:spPr>
              <a:xfrm>
                <a:off x="2922100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0" y="7807"/>
                    </a:moveTo>
                    <a:lnTo>
                      <a:pt x="0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20" name="Google Shape;3020;p43"/>
              <p:cNvSpPr/>
              <p:nvPr/>
            </p:nvSpPr>
            <p:spPr>
              <a:xfrm>
                <a:off x="3393025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1" y="5157"/>
                    </a:moveTo>
                    <a:lnTo>
                      <a:pt x="9593" y="5157"/>
                    </a:lnTo>
                    <a:lnTo>
                      <a:pt x="9593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21" name="Google Shape;3021;p43"/>
              <p:cNvSpPr/>
              <p:nvPr/>
            </p:nvSpPr>
            <p:spPr>
              <a:xfrm>
                <a:off x="3393025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9593" y="1"/>
                    </a:moveTo>
                    <a:lnTo>
                      <a:pt x="9593" y="5157"/>
                    </a:lnTo>
                    <a:lnTo>
                      <a:pt x="1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22" name="Google Shape;3022;p43"/>
              <p:cNvSpPr/>
              <p:nvPr/>
            </p:nvSpPr>
            <p:spPr>
              <a:xfrm>
                <a:off x="3512575" y="2386175"/>
                <a:ext cx="2405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621" h="7807" fill="none" extrusionOk="0">
                    <a:moveTo>
                      <a:pt x="0" y="5185"/>
                    </a:moveTo>
                    <a:lnTo>
                      <a:pt x="0" y="1"/>
                    </a:lnTo>
                    <a:lnTo>
                      <a:pt x="9621" y="1"/>
                    </a:lnTo>
                    <a:lnTo>
                      <a:pt x="9621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23" name="Google Shape;3023;p43"/>
              <p:cNvSpPr/>
              <p:nvPr/>
            </p:nvSpPr>
            <p:spPr>
              <a:xfrm>
                <a:off x="3390150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1" y="7807"/>
                    </a:moveTo>
                    <a:lnTo>
                      <a:pt x="1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24" name="Google Shape;3024;p43"/>
              <p:cNvSpPr/>
              <p:nvPr/>
            </p:nvSpPr>
            <p:spPr>
              <a:xfrm>
                <a:off x="3861100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1" y="5157"/>
                    </a:moveTo>
                    <a:lnTo>
                      <a:pt x="9592" y="5157"/>
                    </a:lnTo>
                    <a:lnTo>
                      <a:pt x="9592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25" name="Google Shape;3025;p43"/>
              <p:cNvSpPr/>
              <p:nvPr/>
            </p:nvSpPr>
            <p:spPr>
              <a:xfrm>
                <a:off x="3861100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9592" y="1"/>
                    </a:moveTo>
                    <a:lnTo>
                      <a:pt x="9592" y="5157"/>
                    </a:lnTo>
                    <a:lnTo>
                      <a:pt x="1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26" name="Google Shape;3026;p43"/>
              <p:cNvSpPr/>
              <p:nvPr/>
            </p:nvSpPr>
            <p:spPr>
              <a:xfrm>
                <a:off x="3980650" y="2386175"/>
                <a:ext cx="2405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621" h="7807" fill="none" extrusionOk="0">
                    <a:moveTo>
                      <a:pt x="0" y="5185"/>
                    </a:moveTo>
                    <a:lnTo>
                      <a:pt x="0" y="1"/>
                    </a:lnTo>
                    <a:lnTo>
                      <a:pt x="9621" y="1"/>
                    </a:lnTo>
                    <a:lnTo>
                      <a:pt x="9621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27" name="Google Shape;3027;p43"/>
              <p:cNvSpPr/>
              <p:nvPr/>
            </p:nvSpPr>
            <p:spPr>
              <a:xfrm>
                <a:off x="3858225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0" y="7807"/>
                    </a:moveTo>
                    <a:lnTo>
                      <a:pt x="0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28" name="Google Shape;3028;p43"/>
              <p:cNvSpPr/>
              <p:nvPr/>
            </p:nvSpPr>
            <p:spPr>
              <a:xfrm>
                <a:off x="4329175" y="2452425"/>
                <a:ext cx="239800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2" h="5157" fill="none" extrusionOk="0">
                    <a:moveTo>
                      <a:pt x="0" y="5157"/>
                    </a:moveTo>
                    <a:lnTo>
                      <a:pt x="9592" y="5157"/>
                    </a:lnTo>
                    <a:lnTo>
                      <a:pt x="9592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29" name="Google Shape;3029;p43"/>
              <p:cNvSpPr/>
              <p:nvPr/>
            </p:nvSpPr>
            <p:spPr>
              <a:xfrm>
                <a:off x="4329175" y="2452425"/>
                <a:ext cx="239800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2" h="5157" fill="none" extrusionOk="0">
                    <a:moveTo>
                      <a:pt x="9592" y="1"/>
                    </a:moveTo>
                    <a:lnTo>
                      <a:pt x="9592" y="5157"/>
                    </a:lnTo>
                    <a:lnTo>
                      <a:pt x="0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30" name="Google Shape;3030;p43"/>
              <p:cNvSpPr/>
              <p:nvPr/>
            </p:nvSpPr>
            <p:spPr>
              <a:xfrm>
                <a:off x="4448700" y="2386175"/>
                <a:ext cx="240550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622" h="7807" fill="none" extrusionOk="0">
                    <a:moveTo>
                      <a:pt x="1" y="5185"/>
                    </a:moveTo>
                    <a:lnTo>
                      <a:pt x="1" y="1"/>
                    </a:lnTo>
                    <a:lnTo>
                      <a:pt x="9621" y="1"/>
                    </a:lnTo>
                    <a:lnTo>
                      <a:pt x="9621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31" name="Google Shape;3031;p43"/>
              <p:cNvSpPr/>
              <p:nvPr/>
            </p:nvSpPr>
            <p:spPr>
              <a:xfrm>
                <a:off x="4322675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1" y="7807"/>
                    </a:moveTo>
                    <a:lnTo>
                      <a:pt x="1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32" name="Google Shape;3032;p43"/>
              <p:cNvSpPr/>
              <p:nvPr/>
            </p:nvSpPr>
            <p:spPr>
              <a:xfrm>
                <a:off x="4797225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1" y="5157"/>
                    </a:moveTo>
                    <a:lnTo>
                      <a:pt x="9593" y="5157"/>
                    </a:lnTo>
                    <a:lnTo>
                      <a:pt x="9593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33" name="Google Shape;3033;p43"/>
              <p:cNvSpPr/>
              <p:nvPr/>
            </p:nvSpPr>
            <p:spPr>
              <a:xfrm>
                <a:off x="4797225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9593" y="1"/>
                    </a:moveTo>
                    <a:lnTo>
                      <a:pt x="9593" y="5157"/>
                    </a:lnTo>
                    <a:lnTo>
                      <a:pt x="1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34" name="Google Shape;3034;p43"/>
              <p:cNvSpPr/>
              <p:nvPr/>
            </p:nvSpPr>
            <p:spPr>
              <a:xfrm>
                <a:off x="4916775" y="2386175"/>
                <a:ext cx="2405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621" h="7807" fill="none" extrusionOk="0">
                    <a:moveTo>
                      <a:pt x="0" y="5185"/>
                    </a:moveTo>
                    <a:lnTo>
                      <a:pt x="0" y="1"/>
                    </a:lnTo>
                    <a:lnTo>
                      <a:pt x="9621" y="1"/>
                    </a:lnTo>
                    <a:lnTo>
                      <a:pt x="9621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35" name="Google Shape;3035;p43"/>
              <p:cNvSpPr/>
              <p:nvPr/>
            </p:nvSpPr>
            <p:spPr>
              <a:xfrm>
                <a:off x="4790750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1" y="7807"/>
                    </a:moveTo>
                    <a:lnTo>
                      <a:pt x="1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36" name="Google Shape;3036;p43"/>
              <p:cNvSpPr/>
              <p:nvPr/>
            </p:nvSpPr>
            <p:spPr>
              <a:xfrm>
                <a:off x="5265300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0" y="5157"/>
                    </a:moveTo>
                    <a:lnTo>
                      <a:pt x="9592" y="5157"/>
                    </a:lnTo>
                    <a:lnTo>
                      <a:pt x="9592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37" name="Google Shape;3037;p43"/>
              <p:cNvSpPr/>
              <p:nvPr/>
            </p:nvSpPr>
            <p:spPr>
              <a:xfrm>
                <a:off x="5265300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9592" y="1"/>
                    </a:moveTo>
                    <a:lnTo>
                      <a:pt x="9592" y="5157"/>
                    </a:lnTo>
                    <a:lnTo>
                      <a:pt x="0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38" name="Google Shape;3038;p43"/>
              <p:cNvSpPr/>
              <p:nvPr/>
            </p:nvSpPr>
            <p:spPr>
              <a:xfrm>
                <a:off x="5384825" y="2386175"/>
                <a:ext cx="23767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507" h="7807" fill="none" extrusionOk="0">
                    <a:moveTo>
                      <a:pt x="1" y="5185"/>
                    </a:moveTo>
                    <a:lnTo>
                      <a:pt x="1" y="1"/>
                    </a:lnTo>
                    <a:lnTo>
                      <a:pt x="9506" y="1"/>
                    </a:lnTo>
                    <a:lnTo>
                      <a:pt x="9506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39" name="Google Shape;3039;p43"/>
              <p:cNvSpPr/>
              <p:nvPr/>
            </p:nvSpPr>
            <p:spPr>
              <a:xfrm>
                <a:off x="5258825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0" y="7807"/>
                    </a:moveTo>
                    <a:lnTo>
                      <a:pt x="0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40" name="Google Shape;3040;p43"/>
              <p:cNvSpPr/>
              <p:nvPr/>
            </p:nvSpPr>
            <p:spPr>
              <a:xfrm>
                <a:off x="5733375" y="2452425"/>
                <a:ext cx="2369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477" h="5157" fill="none" extrusionOk="0">
                    <a:moveTo>
                      <a:pt x="0" y="5157"/>
                    </a:moveTo>
                    <a:lnTo>
                      <a:pt x="9477" y="5157"/>
                    </a:lnTo>
                    <a:lnTo>
                      <a:pt x="9477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41" name="Google Shape;3041;p43"/>
              <p:cNvSpPr/>
              <p:nvPr/>
            </p:nvSpPr>
            <p:spPr>
              <a:xfrm>
                <a:off x="5733375" y="2452425"/>
                <a:ext cx="2369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477" h="5157" fill="none" extrusionOk="0">
                    <a:moveTo>
                      <a:pt x="9477" y="1"/>
                    </a:moveTo>
                    <a:lnTo>
                      <a:pt x="9477" y="5157"/>
                    </a:lnTo>
                    <a:lnTo>
                      <a:pt x="0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42" name="Google Shape;3042;p43"/>
              <p:cNvSpPr/>
              <p:nvPr/>
            </p:nvSpPr>
            <p:spPr>
              <a:xfrm>
                <a:off x="5850025" y="2386175"/>
                <a:ext cx="2405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621" h="7807" fill="none" extrusionOk="0">
                    <a:moveTo>
                      <a:pt x="0" y="5185"/>
                    </a:moveTo>
                    <a:lnTo>
                      <a:pt x="0" y="1"/>
                    </a:lnTo>
                    <a:lnTo>
                      <a:pt x="9621" y="1"/>
                    </a:lnTo>
                    <a:lnTo>
                      <a:pt x="9621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43" name="Google Shape;3043;p43"/>
              <p:cNvSpPr/>
              <p:nvPr/>
            </p:nvSpPr>
            <p:spPr>
              <a:xfrm>
                <a:off x="5726875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1" y="7807"/>
                    </a:moveTo>
                    <a:lnTo>
                      <a:pt x="1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44" name="Google Shape;3044;p43"/>
              <p:cNvSpPr/>
              <p:nvPr/>
            </p:nvSpPr>
            <p:spPr>
              <a:xfrm>
                <a:off x="6198550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0" y="5157"/>
                    </a:moveTo>
                    <a:lnTo>
                      <a:pt x="9592" y="5157"/>
                    </a:lnTo>
                    <a:lnTo>
                      <a:pt x="9592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45" name="Google Shape;3045;p43"/>
              <p:cNvSpPr/>
              <p:nvPr/>
            </p:nvSpPr>
            <p:spPr>
              <a:xfrm>
                <a:off x="6198550" y="2452425"/>
                <a:ext cx="2398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5157" fill="none" extrusionOk="0">
                    <a:moveTo>
                      <a:pt x="9592" y="1"/>
                    </a:moveTo>
                    <a:lnTo>
                      <a:pt x="9592" y="5157"/>
                    </a:lnTo>
                    <a:lnTo>
                      <a:pt x="0" y="515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46" name="Google Shape;3046;p43"/>
              <p:cNvSpPr/>
              <p:nvPr/>
            </p:nvSpPr>
            <p:spPr>
              <a:xfrm>
                <a:off x="6318075" y="2386175"/>
                <a:ext cx="240550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9622" h="7807" fill="none" extrusionOk="0">
                    <a:moveTo>
                      <a:pt x="1" y="5185"/>
                    </a:moveTo>
                    <a:lnTo>
                      <a:pt x="1" y="1"/>
                    </a:lnTo>
                    <a:lnTo>
                      <a:pt x="9621" y="1"/>
                    </a:lnTo>
                    <a:lnTo>
                      <a:pt x="9621" y="7807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47" name="Google Shape;3047;p43"/>
              <p:cNvSpPr/>
              <p:nvPr/>
            </p:nvSpPr>
            <p:spPr>
              <a:xfrm>
                <a:off x="6194950" y="2386175"/>
                <a:ext cx="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807" fill="none" extrusionOk="0">
                    <a:moveTo>
                      <a:pt x="0" y="7807"/>
                    </a:moveTo>
                    <a:lnTo>
                      <a:pt x="0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48" name="Google Shape;3048;p43"/>
              <p:cNvSpPr/>
              <p:nvPr/>
            </p:nvSpPr>
            <p:spPr>
              <a:xfrm>
                <a:off x="1049825" y="2272400"/>
                <a:ext cx="55088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20352" h="1" fill="none" extrusionOk="0">
                    <a:moveTo>
                      <a:pt x="1" y="1"/>
                    </a:moveTo>
                    <a:lnTo>
                      <a:pt x="220351" y="1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49" name="Google Shape;3049;p43"/>
              <p:cNvSpPr/>
              <p:nvPr/>
            </p:nvSpPr>
            <p:spPr>
              <a:xfrm>
                <a:off x="1049825" y="2692225"/>
                <a:ext cx="55088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20352" h="1" fill="none" extrusionOk="0">
                    <a:moveTo>
                      <a:pt x="1" y="0"/>
                    </a:moveTo>
                    <a:lnTo>
                      <a:pt x="220351" y="0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050" name="Google Shape;3050;p43"/>
            <p:cNvSpPr/>
            <p:nvPr/>
          </p:nvSpPr>
          <p:spPr>
            <a:xfrm>
              <a:off x="3400800" y="5037603"/>
              <a:ext cx="2342400" cy="119100"/>
            </a:xfrm>
            <a:prstGeom prst="rect">
              <a:avLst/>
            </a:prstGeom>
            <a:solidFill>
              <a:srgbClr val="D9CE99">
                <a:alpha val="57254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9_1_1">
    <p:spTree>
      <p:nvGrpSpPr>
        <p:cNvPr id="1" name="Shape 30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52" name="Google Shape;3052;p44"/>
          <p:cNvGrpSpPr/>
          <p:nvPr/>
        </p:nvGrpSpPr>
        <p:grpSpPr>
          <a:xfrm>
            <a:off x="3400800" y="0"/>
            <a:ext cx="2342400" cy="5156703"/>
            <a:chOff x="3400800" y="0"/>
            <a:chExt cx="2342400" cy="5156703"/>
          </a:xfrm>
        </p:grpSpPr>
        <p:sp>
          <p:nvSpPr>
            <p:cNvPr id="3053" name="Google Shape;3053;p44"/>
            <p:cNvSpPr/>
            <p:nvPr/>
          </p:nvSpPr>
          <p:spPr>
            <a:xfrm>
              <a:off x="3400800" y="0"/>
              <a:ext cx="2342400" cy="119100"/>
            </a:xfrm>
            <a:prstGeom prst="rect">
              <a:avLst/>
            </a:prstGeom>
            <a:solidFill>
              <a:srgbClr val="D9CE99">
                <a:alpha val="57254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54" name="Google Shape;3054;p44"/>
            <p:cNvSpPr/>
            <p:nvPr/>
          </p:nvSpPr>
          <p:spPr>
            <a:xfrm>
              <a:off x="3400800" y="5037603"/>
              <a:ext cx="2342400" cy="119100"/>
            </a:xfrm>
            <a:prstGeom prst="rect">
              <a:avLst/>
            </a:prstGeom>
            <a:solidFill>
              <a:srgbClr val="D9CE99">
                <a:alpha val="57254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30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2" name="Google Shape;3062;p46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063" name="Google Shape;3063;p46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3064" name="Google Shape;3064;p46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065" name="Google Shape;3065;p46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066" name="Google Shape;3066;p46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30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8" name="Google Shape;3068;p47"/>
          <p:cNvSpPr txBox="1"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Play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069" name="Google Shape;3069;p47"/>
          <p:cNvSpPr txBox="1"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lvl="1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lvl="3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3070" name="Google Shape;3070;p47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071" name="Google Shape;3071;p47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072" name="Google Shape;3072;p47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0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Google Shape;3074;p48"/>
          <p:cNvSpPr txBox="1"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Play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075" name="Google Shape;3075;p48"/>
          <p:cNvSpPr txBox="1">
            <a:spLocks noGrp="1"/>
          </p:cNvSpPr>
          <p:nvPr>
            <p:ph type="body" idx="1"/>
          </p:nvPr>
        </p:nvSpPr>
        <p:spPr>
          <a:xfrm>
            <a:off x="623888" y="3442097"/>
            <a:ext cx="7886700" cy="1125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 sz="1800">
                <a:solidFill>
                  <a:srgbClr val="757575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757575"/>
              </a:buClr>
              <a:buSzPts val="1500"/>
              <a:buNone/>
              <a:defRPr sz="1500">
                <a:solidFill>
                  <a:srgbClr val="757575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757575"/>
              </a:buClr>
              <a:buSzPts val="1400"/>
              <a:buNone/>
              <a:defRPr sz="1400">
                <a:solidFill>
                  <a:srgbClr val="757575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757575"/>
              </a:buClr>
              <a:buSzPts val="1200"/>
              <a:buNone/>
              <a:defRPr sz="1200">
                <a:solidFill>
                  <a:srgbClr val="757575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757575"/>
              </a:buClr>
              <a:buSzPts val="1200"/>
              <a:buNone/>
              <a:defRPr sz="1200">
                <a:solidFill>
                  <a:srgbClr val="757575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757575"/>
              </a:buClr>
              <a:buSzPts val="1200"/>
              <a:buNone/>
              <a:defRPr sz="1200">
                <a:solidFill>
                  <a:srgbClr val="757575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757575"/>
              </a:buClr>
              <a:buSzPts val="1200"/>
              <a:buNone/>
              <a:defRPr sz="1200">
                <a:solidFill>
                  <a:srgbClr val="757575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757575"/>
              </a:buClr>
              <a:buSzPts val="1200"/>
              <a:buNone/>
              <a:defRPr sz="1200">
                <a:solidFill>
                  <a:srgbClr val="757575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757575"/>
              </a:buClr>
              <a:buSzPts val="1200"/>
              <a:buNone/>
              <a:defRPr sz="1200">
                <a:solidFill>
                  <a:srgbClr val="757575"/>
                </a:solidFill>
              </a:defRPr>
            </a:lvl9pPr>
          </a:lstStyle>
          <a:p>
            <a:endParaRPr/>
          </a:p>
        </p:txBody>
      </p:sp>
      <p:sp>
        <p:nvSpPr>
          <p:cNvPr id="3076" name="Google Shape;3076;p48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077" name="Google Shape;3077;p48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078" name="Google Shape;3078;p48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0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0" name="Google Shape;3080;p49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081" name="Google Shape;3081;p49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3082" name="Google Shape;3082;p49"/>
          <p:cNvSpPr txBox="1">
            <a:spLocks noGrp="1"/>
          </p:cNvSpPr>
          <p:nvPr>
            <p:ph type="body" idx="2"/>
          </p:nvPr>
        </p:nvSpPr>
        <p:spPr>
          <a:xfrm>
            <a:off x="46291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3083" name="Google Shape;3083;p49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084" name="Google Shape;3084;p49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085" name="Google Shape;3085;p49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30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7" name="Google Shape;3087;p50"/>
          <p:cNvSpPr txBox="1"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088" name="Google Shape;3088;p50"/>
          <p:cNvSpPr txBox="1">
            <a:spLocks noGrp="1"/>
          </p:cNvSpPr>
          <p:nvPr>
            <p:ph type="body" idx="1"/>
          </p:nvPr>
        </p:nvSpPr>
        <p:spPr>
          <a:xfrm>
            <a:off x="629841" y="1260872"/>
            <a:ext cx="3868340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 b="1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3089" name="Google Shape;3089;p50"/>
          <p:cNvSpPr txBox="1">
            <a:spLocks noGrp="1"/>
          </p:cNvSpPr>
          <p:nvPr>
            <p:ph type="body" idx="2"/>
          </p:nvPr>
        </p:nvSpPr>
        <p:spPr>
          <a:xfrm>
            <a:off x="629841" y="1878806"/>
            <a:ext cx="3868340" cy="276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3090" name="Google Shape;3090;p50"/>
          <p:cNvSpPr txBox="1">
            <a:spLocks noGrp="1"/>
          </p:cNvSpPr>
          <p:nvPr>
            <p:ph type="body" idx="3"/>
          </p:nvPr>
        </p:nvSpPr>
        <p:spPr>
          <a:xfrm>
            <a:off x="4629150" y="1260872"/>
            <a:ext cx="3887391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 b="1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3091" name="Google Shape;3091;p50"/>
          <p:cNvSpPr txBox="1">
            <a:spLocks noGrp="1"/>
          </p:cNvSpPr>
          <p:nvPr>
            <p:ph type="body" idx="4"/>
          </p:nvPr>
        </p:nvSpPr>
        <p:spPr>
          <a:xfrm>
            <a:off x="4629150" y="1878806"/>
            <a:ext cx="3887391" cy="276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3092" name="Google Shape;3092;p50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093" name="Google Shape;3093;p50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094" name="Google Shape;3094;p50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0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6" name="Google Shape;3096;p51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097" name="Google Shape;3097;p51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098" name="Google Shape;3098;p51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099" name="Google Shape;3099;p51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3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1" name="Google Shape;3101;p52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102" name="Google Shape;3102;p52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103" name="Google Shape;3103;p52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3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5" name="Google Shape;3105;p53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lay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106" name="Google Shape;3106;p53"/>
          <p:cNvSpPr txBox="1">
            <a:spLocks noGrp="1"/>
          </p:cNvSpPr>
          <p:nvPr>
            <p:ph type="body" idx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810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619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2pPr>
            <a:lvl3pPr marL="1371600" lvl="2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4pPr>
            <a:lvl5pPr marL="2286000" lvl="4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5pPr>
            <a:lvl6pPr marL="2743200" lvl="5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marL="3200400" lvl="6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marL="3657600" lvl="7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marL="4114800" lvl="8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>
            <a:endParaRPr/>
          </a:p>
        </p:txBody>
      </p:sp>
      <p:sp>
        <p:nvSpPr>
          <p:cNvPr id="3107" name="Google Shape;3107;p53"/>
          <p:cNvSpPr txBox="1">
            <a:spLocks noGrp="1"/>
          </p:cNvSpPr>
          <p:nvPr>
            <p:ph type="body" idx="2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>
            <a:endParaRPr/>
          </a:p>
        </p:txBody>
      </p:sp>
      <p:sp>
        <p:nvSpPr>
          <p:cNvPr id="3108" name="Google Shape;3108;p53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109" name="Google Shape;3109;p53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110" name="Google Shape;3110;p53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3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2" name="Google Shape;3112;p54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lay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113" name="Google Shape;3113;p54"/>
          <p:cNvSpPr>
            <a:spLocks noGrp="1"/>
          </p:cNvSpPr>
          <p:nvPr>
            <p:ph type="pic" idx="2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  <a:noFill/>
          <a:ln>
            <a:noFill/>
          </a:ln>
        </p:spPr>
      </p:sp>
      <p:sp>
        <p:nvSpPr>
          <p:cNvPr id="3114" name="Google Shape;3114;p54"/>
          <p:cNvSpPr txBox="1">
            <a:spLocks noGrp="1"/>
          </p:cNvSpPr>
          <p:nvPr>
            <p:ph type="body" idx="1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>
            <a:endParaRPr/>
          </a:p>
        </p:txBody>
      </p:sp>
      <p:sp>
        <p:nvSpPr>
          <p:cNvPr id="3115" name="Google Shape;3115;p54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116" name="Google Shape;3116;p54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117" name="Google Shape;3117;p54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3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9" name="Google Shape;3119;p55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120" name="Google Shape;3120;p55"/>
          <p:cNvSpPr txBox="1">
            <a:spLocks noGrp="1"/>
          </p:cNvSpPr>
          <p:nvPr>
            <p:ph type="body" idx="1"/>
          </p:nvPr>
        </p:nvSpPr>
        <p:spPr>
          <a:xfrm rot="5400000">
            <a:off x="2940248" y="-942379"/>
            <a:ext cx="3263504" cy="78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3121" name="Google Shape;3121;p55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122" name="Google Shape;3122;p55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123" name="Google Shape;3123;p55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3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5" name="Google Shape;3125;p56"/>
          <p:cNvSpPr txBox="1">
            <a:spLocks noGrp="1"/>
          </p:cNvSpPr>
          <p:nvPr>
            <p:ph type="title"/>
          </p:nvPr>
        </p:nvSpPr>
        <p:spPr>
          <a:xfrm rot="5400000">
            <a:off x="5350073" y="1467445"/>
            <a:ext cx="4358879" cy="197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126" name="Google Shape;3126;p56"/>
          <p:cNvSpPr txBox="1">
            <a:spLocks noGrp="1"/>
          </p:cNvSpPr>
          <p:nvPr>
            <p:ph type="body" idx="1"/>
          </p:nvPr>
        </p:nvSpPr>
        <p:spPr>
          <a:xfrm rot="5400000">
            <a:off x="1349573" y="-447080"/>
            <a:ext cx="4358879" cy="580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3127" name="Google Shape;3127;p56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128" name="Google Shape;3128;p56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129" name="Google Shape;3129;p56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3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4" name="Google Shape;3134;p58"/>
          <p:cNvSpPr/>
          <p:nvPr/>
        </p:nvSpPr>
        <p:spPr>
          <a:xfrm>
            <a:off x="282840" y="1523850"/>
            <a:ext cx="2298696" cy="5825846"/>
          </a:xfrm>
          <a:custGeom>
            <a:avLst/>
            <a:gdLst/>
            <a:ahLst/>
            <a:cxnLst/>
            <a:rect l="l" t="t" r="r" b="b"/>
            <a:pathLst>
              <a:path w="16063" h="40711" extrusionOk="0">
                <a:moveTo>
                  <a:pt x="8329" y="1"/>
                </a:moveTo>
                <a:cubicBezTo>
                  <a:pt x="7856" y="1"/>
                  <a:pt x="7503" y="14"/>
                  <a:pt x="7260" y="55"/>
                </a:cubicBezTo>
                <a:cubicBezTo>
                  <a:pt x="6704" y="163"/>
                  <a:pt x="6839" y="407"/>
                  <a:pt x="6921" y="515"/>
                </a:cubicBezTo>
                <a:cubicBezTo>
                  <a:pt x="7056" y="718"/>
                  <a:pt x="7233" y="976"/>
                  <a:pt x="7408" y="1219"/>
                </a:cubicBezTo>
                <a:cubicBezTo>
                  <a:pt x="7720" y="1693"/>
                  <a:pt x="7639" y="1842"/>
                  <a:pt x="7585" y="1910"/>
                </a:cubicBezTo>
                <a:cubicBezTo>
                  <a:pt x="7567" y="1927"/>
                  <a:pt x="7543" y="1935"/>
                  <a:pt x="7514" y="1935"/>
                </a:cubicBezTo>
                <a:cubicBezTo>
                  <a:pt x="7319" y="1935"/>
                  <a:pt x="6899" y="1580"/>
                  <a:pt x="6664" y="1368"/>
                </a:cubicBezTo>
                <a:cubicBezTo>
                  <a:pt x="6522" y="1248"/>
                  <a:pt x="6391" y="1168"/>
                  <a:pt x="6299" y="1168"/>
                </a:cubicBezTo>
                <a:cubicBezTo>
                  <a:pt x="6215" y="1168"/>
                  <a:pt x="6162" y="1234"/>
                  <a:pt x="6162" y="1395"/>
                </a:cubicBezTo>
                <a:lnTo>
                  <a:pt x="6162" y="3697"/>
                </a:lnTo>
                <a:cubicBezTo>
                  <a:pt x="6162" y="3831"/>
                  <a:pt x="6213" y="3906"/>
                  <a:pt x="6319" y="3906"/>
                </a:cubicBezTo>
                <a:cubicBezTo>
                  <a:pt x="6417" y="3906"/>
                  <a:pt x="6562" y="3841"/>
                  <a:pt x="6758" y="3697"/>
                </a:cubicBezTo>
                <a:cubicBezTo>
                  <a:pt x="7116" y="3427"/>
                  <a:pt x="7413" y="3207"/>
                  <a:pt x="7532" y="3207"/>
                </a:cubicBezTo>
                <a:cubicBezTo>
                  <a:pt x="7561" y="3207"/>
                  <a:pt x="7579" y="3221"/>
                  <a:pt x="7585" y="3251"/>
                </a:cubicBezTo>
                <a:cubicBezTo>
                  <a:pt x="7598" y="3413"/>
                  <a:pt x="7598" y="3549"/>
                  <a:pt x="7462" y="3711"/>
                </a:cubicBezTo>
                <a:cubicBezTo>
                  <a:pt x="7341" y="3860"/>
                  <a:pt x="7056" y="4158"/>
                  <a:pt x="6866" y="4388"/>
                </a:cubicBezTo>
                <a:cubicBezTo>
                  <a:pt x="6610" y="4699"/>
                  <a:pt x="6812" y="4768"/>
                  <a:pt x="6893" y="4768"/>
                </a:cubicBezTo>
                <a:lnTo>
                  <a:pt x="7354" y="4768"/>
                </a:lnTo>
                <a:lnTo>
                  <a:pt x="7354" y="4808"/>
                </a:lnTo>
                <a:lnTo>
                  <a:pt x="7354" y="5309"/>
                </a:lnTo>
                <a:cubicBezTo>
                  <a:pt x="6880" y="5391"/>
                  <a:pt x="6704" y="6041"/>
                  <a:pt x="7124" y="6230"/>
                </a:cubicBezTo>
                <a:cubicBezTo>
                  <a:pt x="7124" y="6230"/>
                  <a:pt x="3468" y="6691"/>
                  <a:pt x="3427" y="7300"/>
                </a:cubicBezTo>
                <a:cubicBezTo>
                  <a:pt x="3414" y="7747"/>
                  <a:pt x="4564" y="10089"/>
                  <a:pt x="5255" y="11702"/>
                </a:cubicBezTo>
                <a:lnTo>
                  <a:pt x="5255" y="11687"/>
                </a:lnTo>
                <a:cubicBezTo>
                  <a:pt x="5553" y="12365"/>
                  <a:pt x="5702" y="12839"/>
                  <a:pt x="5770" y="13137"/>
                </a:cubicBezTo>
                <a:cubicBezTo>
                  <a:pt x="5566" y="13110"/>
                  <a:pt x="5445" y="13083"/>
                  <a:pt x="5445" y="13083"/>
                </a:cubicBezTo>
                <a:cubicBezTo>
                  <a:pt x="5418" y="13079"/>
                  <a:pt x="5391" y="13077"/>
                  <a:pt x="5364" y="13077"/>
                </a:cubicBezTo>
                <a:cubicBezTo>
                  <a:pt x="5097" y="13077"/>
                  <a:pt x="4857" y="13259"/>
                  <a:pt x="4808" y="13529"/>
                </a:cubicBezTo>
                <a:cubicBezTo>
                  <a:pt x="4768" y="13773"/>
                  <a:pt x="4903" y="14017"/>
                  <a:pt x="5120" y="14112"/>
                </a:cubicBezTo>
                <a:cubicBezTo>
                  <a:pt x="4862" y="14085"/>
                  <a:pt x="4714" y="14058"/>
                  <a:pt x="4714" y="14058"/>
                </a:cubicBezTo>
                <a:cubicBezTo>
                  <a:pt x="4671" y="14052"/>
                  <a:pt x="4629" y="14049"/>
                  <a:pt x="4587" y="14049"/>
                </a:cubicBezTo>
                <a:cubicBezTo>
                  <a:pt x="4162" y="14049"/>
                  <a:pt x="3787" y="14356"/>
                  <a:pt x="3724" y="14775"/>
                </a:cubicBezTo>
                <a:cubicBezTo>
                  <a:pt x="3643" y="15250"/>
                  <a:pt x="3968" y="15696"/>
                  <a:pt x="4443" y="15764"/>
                </a:cubicBezTo>
                <a:cubicBezTo>
                  <a:pt x="4447" y="15769"/>
                  <a:pt x="4452" y="15772"/>
                  <a:pt x="4457" y="15774"/>
                </a:cubicBezTo>
                <a:lnTo>
                  <a:pt x="4457" y="15774"/>
                </a:lnTo>
                <a:cubicBezTo>
                  <a:pt x="4197" y="15749"/>
                  <a:pt x="4050" y="15737"/>
                  <a:pt x="4050" y="15737"/>
                </a:cubicBezTo>
                <a:cubicBezTo>
                  <a:pt x="4008" y="15732"/>
                  <a:pt x="3967" y="15729"/>
                  <a:pt x="3926" y="15729"/>
                </a:cubicBezTo>
                <a:cubicBezTo>
                  <a:pt x="3461" y="15729"/>
                  <a:pt x="3056" y="16077"/>
                  <a:pt x="2993" y="16550"/>
                </a:cubicBezTo>
                <a:cubicBezTo>
                  <a:pt x="2926" y="17064"/>
                  <a:pt x="3291" y="17538"/>
                  <a:pt x="3820" y="17606"/>
                </a:cubicBezTo>
                <a:cubicBezTo>
                  <a:pt x="3860" y="17606"/>
                  <a:pt x="4645" y="17700"/>
                  <a:pt x="5945" y="17769"/>
                </a:cubicBezTo>
                <a:cubicBezTo>
                  <a:pt x="5945" y="17769"/>
                  <a:pt x="5945" y="17863"/>
                  <a:pt x="5960" y="17890"/>
                </a:cubicBezTo>
                <a:cubicBezTo>
                  <a:pt x="6095" y="20788"/>
                  <a:pt x="6135" y="29645"/>
                  <a:pt x="4470" y="32287"/>
                </a:cubicBezTo>
                <a:cubicBezTo>
                  <a:pt x="4437" y="32284"/>
                  <a:pt x="4404" y="32283"/>
                  <a:pt x="4372" y="32283"/>
                </a:cubicBezTo>
                <a:cubicBezTo>
                  <a:pt x="3578" y="32283"/>
                  <a:pt x="2956" y="33072"/>
                  <a:pt x="3372" y="34074"/>
                </a:cubicBezTo>
                <a:cubicBezTo>
                  <a:pt x="1707" y="34141"/>
                  <a:pt x="732" y="35808"/>
                  <a:pt x="2005" y="37054"/>
                </a:cubicBezTo>
                <a:cubicBezTo>
                  <a:pt x="1" y="37960"/>
                  <a:pt x="95" y="39220"/>
                  <a:pt x="2520" y="40006"/>
                </a:cubicBezTo>
                <a:cubicBezTo>
                  <a:pt x="4618" y="40669"/>
                  <a:pt x="7558" y="40710"/>
                  <a:pt x="8329" y="40710"/>
                </a:cubicBezTo>
                <a:lnTo>
                  <a:pt x="9074" y="40710"/>
                </a:lnTo>
                <a:cubicBezTo>
                  <a:pt x="9087" y="40696"/>
                  <a:pt x="9087" y="40696"/>
                  <a:pt x="9101" y="40696"/>
                </a:cubicBezTo>
                <a:lnTo>
                  <a:pt x="9399" y="40696"/>
                </a:lnTo>
                <a:cubicBezTo>
                  <a:pt x="9494" y="40683"/>
                  <a:pt x="9589" y="40683"/>
                  <a:pt x="9697" y="40683"/>
                </a:cubicBezTo>
                <a:lnTo>
                  <a:pt x="9737" y="40683"/>
                </a:lnTo>
                <a:cubicBezTo>
                  <a:pt x="9833" y="40669"/>
                  <a:pt x="9941" y="40669"/>
                  <a:pt x="10049" y="40656"/>
                </a:cubicBezTo>
                <a:lnTo>
                  <a:pt x="10090" y="40656"/>
                </a:lnTo>
                <a:cubicBezTo>
                  <a:pt x="10198" y="40656"/>
                  <a:pt x="10306" y="40642"/>
                  <a:pt x="10415" y="40629"/>
                </a:cubicBezTo>
                <a:lnTo>
                  <a:pt x="10469" y="40629"/>
                </a:lnTo>
                <a:cubicBezTo>
                  <a:pt x="10577" y="40629"/>
                  <a:pt x="10700" y="40615"/>
                  <a:pt x="10808" y="40602"/>
                </a:cubicBezTo>
                <a:lnTo>
                  <a:pt x="10862" y="40602"/>
                </a:lnTo>
                <a:cubicBezTo>
                  <a:pt x="10983" y="40588"/>
                  <a:pt x="11106" y="40575"/>
                  <a:pt x="11214" y="40561"/>
                </a:cubicBezTo>
                <a:lnTo>
                  <a:pt x="11268" y="40561"/>
                </a:lnTo>
                <a:lnTo>
                  <a:pt x="11633" y="40521"/>
                </a:lnTo>
                <a:cubicBezTo>
                  <a:pt x="11661" y="40506"/>
                  <a:pt x="11675" y="40506"/>
                  <a:pt x="11688" y="40506"/>
                </a:cubicBezTo>
                <a:cubicBezTo>
                  <a:pt x="11810" y="40493"/>
                  <a:pt x="11931" y="40479"/>
                  <a:pt x="12067" y="40452"/>
                </a:cubicBezTo>
                <a:lnTo>
                  <a:pt x="12108" y="40452"/>
                </a:lnTo>
                <a:cubicBezTo>
                  <a:pt x="12243" y="40425"/>
                  <a:pt x="12365" y="40412"/>
                  <a:pt x="12487" y="40385"/>
                </a:cubicBezTo>
                <a:lnTo>
                  <a:pt x="12541" y="40385"/>
                </a:lnTo>
                <a:cubicBezTo>
                  <a:pt x="12663" y="40358"/>
                  <a:pt x="12785" y="40331"/>
                  <a:pt x="12921" y="40304"/>
                </a:cubicBezTo>
                <a:lnTo>
                  <a:pt x="12948" y="40304"/>
                </a:lnTo>
                <a:cubicBezTo>
                  <a:pt x="13083" y="40277"/>
                  <a:pt x="13204" y="40250"/>
                  <a:pt x="13327" y="40223"/>
                </a:cubicBezTo>
                <a:cubicBezTo>
                  <a:pt x="13340" y="40223"/>
                  <a:pt x="13354" y="40209"/>
                  <a:pt x="13354" y="40209"/>
                </a:cubicBezTo>
                <a:cubicBezTo>
                  <a:pt x="13489" y="40181"/>
                  <a:pt x="13611" y="40154"/>
                  <a:pt x="13746" y="40114"/>
                </a:cubicBezTo>
                <a:lnTo>
                  <a:pt x="13760" y="40114"/>
                </a:lnTo>
                <a:cubicBezTo>
                  <a:pt x="13882" y="40073"/>
                  <a:pt x="14017" y="40033"/>
                  <a:pt x="14139" y="40006"/>
                </a:cubicBezTo>
                <a:cubicBezTo>
                  <a:pt x="14519" y="39883"/>
                  <a:pt x="14844" y="39748"/>
                  <a:pt x="15100" y="39600"/>
                </a:cubicBezTo>
                <a:cubicBezTo>
                  <a:pt x="15737" y="39261"/>
                  <a:pt x="16062" y="38868"/>
                  <a:pt x="16062" y="38475"/>
                </a:cubicBezTo>
                <a:cubicBezTo>
                  <a:pt x="16062" y="38408"/>
                  <a:pt x="16062" y="38340"/>
                  <a:pt x="16048" y="38272"/>
                </a:cubicBezTo>
                <a:cubicBezTo>
                  <a:pt x="16035" y="38245"/>
                  <a:pt x="16021" y="38204"/>
                  <a:pt x="16008" y="38177"/>
                </a:cubicBezTo>
                <a:cubicBezTo>
                  <a:pt x="15967" y="38042"/>
                  <a:pt x="15873" y="37920"/>
                  <a:pt x="15765" y="37785"/>
                </a:cubicBezTo>
                <a:cubicBezTo>
                  <a:pt x="15521" y="37527"/>
                  <a:pt x="15155" y="37283"/>
                  <a:pt x="14654" y="37054"/>
                </a:cubicBezTo>
                <a:cubicBezTo>
                  <a:pt x="14817" y="36891"/>
                  <a:pt x="14952" y="36729"/>
                  <a:pt x="15046" y="36579"/>
                </a:cubicBezTo>
                <a:cubicBezTo>
                  <a:pt x="15087" y="36498"/>
                  <a:pt x="15127" y="36417"/>
                  <a:pt x="15155" y="36335"/>
                </a:cubicBezTo>
                <a:cubicBezTo>
                  <a:pt x="15344" y="35862"/>
                  <a:pt x="15209" y="35387"/>
                  <a:pt x="14911" y="34995"/>
                </a:cubicBezTo>
                <a:cubicBezTo>
                  <a:pt x="14857" y="34941"/>
                  <a:pt x="14802" y="34873"/>
                  <a:pt x="14735" y="34818"/>
                </a:cubicBezTo>
                <a:cubicBezTo>
                  <a:pt x="14532" y="34602"/>
                  <a:pt x="14261" y="34426"/>
                  <a:pt x="13963" y="34291"/>
                </a:cubicBezTo>
                <a:cubicBezTo>
                  <a:pt x="13882" y="34250"/>
                  <a:pt x="13800" y="34210"/>
                  <a:pt x="13706" y="34183"/>
                </a:cubicBezTo>
                <a:cubicBezTo>
                  <a:pt x="13571" y="34141"/>
                  <a:pt x="13435" y="34101"/>
                  <a:pt x="13286" y="34074"/>
                </a:cubicBezTo>
                <a:cubicBezTo>
                  <a:pt x="13313" y="34006"/>
                  <a:pt x="13340" y="33939"/>
                  <a:pt x="13354" y="33885"/>
                </a:cubicBezTo>
                <a:cubicBezTo>
                  <a:pt x="13394" y="33749"/>
                  <a:pt x="13408" y="33627"/>
                  <a:pt x="13421" y="33518"/>
                </a:cubicBezTo>
                <a:cubicBezTo>
                  <a:pt x="13447" y="32796"/>
                  <a:pt x="12932" y="32283"/>
                  <a:pt x="12286" y="32283"/>
                </a:cubicBezTo>
                <a:cubicBezTo>
                  <a:pt x="12254" y="32283"/>
                  <a:pt x="12222" y="32284"/>
                  <a:pt x="12189" y="32287"/>
                </a:cubicBezTo>
                <a:cubicBezTo>
                  <a:pt x="11579" y="31324"/>
                  <a:pt x="11200" y="29510"/>
                  <a:pt x="10956" y="27465"/>
                </a:cubicBezTo>
                <a:cubicBezTo>
                  <a:pt x="10808" y="26165"/>
                  <a:pt x="10727" y="24770"/>
                  <a:pt x="10685" y="23430"/>
                </a:cubicBezTo>
                <a:cubicBezTo>
                  <a:pt x="10672" y="23050"/>
                  <a:pt x="10658" y="22671"/>
                  <a:pt x="10645" y="22305"/>
                </a:cubicBezTo>
                <a:cubicBezTo>
                  <a:pt x="10618" y="20382"/>
                  <a:pt x="10658" y="18690"/>
                  <a:pt x="10713" y="17755"/>
                </a:cubicBezTo>
                <a:cubicBezTo>
                  <a:pt x="11850" y="17687"/>
                  <a:pt x="12541" y="17606"/>
                  <a:pt x="12596" y="17606"/>
                </a:cubicBezTo>
                <a:cubicBezTo>
                  <a:pt x="13110" y="17538"/>
                  <a:pt x="13475" y="17064"/>
                  <a:pt x="13408" y="16550"/>
                </a:cubicBezTo>
                <a:cubicBezTo>
                  <a:pt x="13358" y="16077"/>
                  <a:pt x="12953" y="15729"/>
                  <a:pt x="12488" y="15729"/>
                </a:cubicBezTo>
                <a:cubicBezTo>
                  <a:pt x="12448" y="15729"/>
                  <a:pt x="12406" y="15732"/>
                  <a:pt x="12365" y="15737"/>
                </a:cubicBezTo>
                <a:cubicBezTo>
                  <a:pt x="12353" y="15737"/>
                  <a:pt x="12223" y="15748"/>
                  <a:pt x="11989" y="15772"/>
                </a:cubicBezTo>
                <a:lnTo>
                  <a:pt x="11989" y="15772"/>
                </a:lnTo>
                <a:cubicBezTo>
                  <a:pt x="12447" y="15677"/>
                  <a:pt x="12757" y="15253"/>
                  <a:pt x="12690" y="14789"/>
                </a:cubicBezTo>
                <a:cubicBezTo>
                  <a:pt x="12616" y="14357"/>
                  <a:pt x="12250" y="14049"/>
                  <a:pt x="11827" y="14049"/>
                </a:cubicBezTo>
                <a:cubicBezTo>
                  <a:pt x="11786" y="14049"/>
                  <a:pt x="11744" y="14052"/>
                  <a:pt x="11702" y="14058"/>
                </a:cubicBezTo>
                <a:cubicBezTo>
                  <a:pt x="11702" y="14058"/>
                  <a:pt x="11552" y="14085"/>
                  <a:pt x="11295" y="14112"/>
                </a:cubicBezTo>
                <a:cubicBezTo>
                  <a:pt x="11512" y="14004"/>
                  <a:pt x="11633" y="13773"/>
                  <a:pt x="11593" y="13529"/>
                </a:cubicBezTo>
                <a:cubicBezTo>
                  <a:pt x="11545" y="13264"/>
                  <a:pt x="11314" y="13074"/>
                  <a:pt x="11063" y="13074"/>
                </a:cubicBezTo>
                <a:cubicBezTo>
                  <a:pt x="11032" y="13074"/>
                  <a:pt x="11001" y="13077"/>
                  <a:pt x="10970" y="13083"/>
                </a:cubicBezTo>
                <a:cubicBezTo>
                  <a:pt x="10956" y="13083"/>
                  <a:pt x="10943" y="13096"/>
                  <a:pt x="10889" y="13096"/>
                </a:cubicBezTo>
                <a:cubicBezTo>
                  <a:pt x="10943" y="12812"/>
                  <a:pt x="11187" y="12202"/>
                  <a:pt x="11498" y="11485"/>
                </a:cubicBezTo>
                <a:lnTo>
                  <a:pt x="11702" y="11037"/>
                </a:lnTo>
                <a:cubicBezTo>
                  <a:pt x="11837" y="10726"/>
                  <a:pt x="11973" y="10414"/>
                  <a:pt x="12121" y="10089"/>
                </a:cubicBezTo>
                <a:cubicBezTo>
                  <a:pt x="12229" y="9860"/>
                  <a:pt x="12338" y="9629"/>
                  <a:pt x="12433" y="9399"/>
                </a:cubicBezTo>
                <a:cubicBezTo>
                  <a:pt x="12473" y="9318"/>
                  <a:pt x="12500" y="9250"/>
                  <a:pt x="12541" y="9168"/>
                </a:cubicBezTo>
                <a:cubicBezTo>
                  <a:pt x="12609" y="9020"/>
                  <a:pt x="12663" y="8885"/>
                  <a:pt x="12731" y="8735"/>
                </a:cubicBezTo>
                <a:lnTo>
                  <a:pt x="12812" y="8533"/>
                </a:lnTo>
                <a:cubicBezTo>
                  <a:pt x="12866" y="8397"/>
                  <a:pt x="12921" y="8275"/>
                  <a:pt x="12975" y="8153"/>
                </a:cubicBezTo>
                <a:cubicBezTo>
                  <a:pt x="12988" y="8099"/>
                  <a:pt x="13015" y="8045"/>
                  <a:pt x="13029" y="7991"/>
                </a:cubicBezTo>
                <a:cubicBezTo>
                  <a:pt x="13137" y="7720"/>
                  <a:pt x="13204" y="7503"/>
                  <a:pt x="13218" y="7368"/>
                </a:cubicBezTo>
                <a:cubicBezTo>
                  <a:pt x="13231" y="7341"/>
                  <a:pt x="13231" y="7327"/>
                  <a:pt x="13231" y="7300"/>
                </a:cubicBezTo>
                <a:cubicBezTo>
                  <a:pt x="13218" y="7232"/>
                  <a:pt x="13164" y="7151"/>
                  <a:pt x="13056" y="7083"/>
                </a:cubicBezTo>
                <a:cubicBezTo>
                  <a:pt x="12934" y="6989"/>
                  <a:pt x="12731" y="6907"/>
                  <a:pt x="12500" y="6826"/>
                </a:cubicBezTo>
                <a:cubicBezTo>
                  <a:pt x="12460" y="6812"/>
                  <a:pt x="12406" y="6799"/>
                  <a:pt x="12352" y="6785"/>
                </a:cubicBezTo>
                <a:cubicBezTo>
                  <a:pt x="12256" y="6758"/>
                  <a:pt x="12148" y="6718"/>
                  <a:pt x="12040" y="6691"/>
                </a:cubicBezTo>
                <a:lnTo>
                  <a:pt x="11715" y="6609"/>
                </a:lnTo>
                <a:cubicBezTo>
                  <a:pt x="10685" y="6379"/>
                  <a:pt x="9535" y="6230"/>
                  <a:pt x="9535" y="6230"/>
                </a:cubicBezTo>
                <a:cubicBezTo>
                  <a:pt x="9683" y="6189"/>
                  <a:pt x="9765" y="6054"/>
                  <a:pt x="9765" y="5905"/>
                </a:cubicBezTo>
                <a:cubicBezTo>
                  <a:pt x="9779" y="5878"/>
                  <a:pt x="9765" y="5851"/>
                  <a:pt x="9765" y="5837"/>
                </a:cubicBezTo>
                <a:cubicBezTo>
                  <a:pt x="9752" y="5647"/>
                  <a:pt x="9656" y="5458"/>
                  <a:pt x="9467" y="5363"/>
                </a:cubicBezTo>
                <a:cubicBezTo>
                  <a:pt x="9427" y="5336"/>
                  <a:pt x="9358" y="5309"/>
                  <a:pt x="9304" y="5309"/>
                </a:cubicBezTo>
                <a:lnTo>
                  <a:pt x="9304" y="4768"/>
                </a:lnTo>
                <a:lnTo>
                  <a:pt x="9765" y="4768"/>
                </a:lnTo>
                <a:cubicBezTo>
                  <a:pt x="9765" y="4768"/>
                  <a:pt x="9914" y="4741"/>
                  <a:pt x="9887" y="4591"/>
                </a:cubicBezTo>
                <a:cubicBezTo>
                  <a:pt x="9873" y="4537"/>
                  <a:pt x="9846" y="4470"/>
                  <a:pt x="9779" y="4388"/>
                </a:cubicBezTo>
                <a:cubicBezTo>
                  <a:pt x="9697" y="4266"/>
                  <a:pt x="9602" y="4145"/>
                  <a:pt x="9508" y="4036"/>
                </a:cubicBezTo>
                <a:cubicBezTo>
                  <a:pt x="9385" y="3901"/>
                  <a:pt x="9264" y="3778"/>
                  <a:pt x="9183" y="3684"/>
                </a:cubicBezTo>
                <a:cubicBezTo>
                  <a:pt x="9169" y="3670"/>
                  <a:pt x="9156" y="3643"/>
                  <a:pt x="9129" y="3630"/>
                </a:cubicBezTo>
                <a:cubicBezTo>
                  <a:pt x="9074" y="3549"/>
                  <a:pt x="9074" y="3372"/>
                  <a:pt x="9074" y="3251"/>
                </a:cubicBezTo>
                <a:cubicBezTo>
                  <a:pt x="9089" y="3248"/>
                  <a:pt x="9106" y="3246"/>
                  <a:pt x="9125" y="3246"/>
                </a:cubicBezTo>
                <a:cubicBezTo>
                  <a:pt x="9288" y="3246"/>
                  <a:pt x="9617" y="3353"/>
                  <a:pt x="9968" y="3643"/>
                </a:cubicBezTo>
                <a:cubicBezTo>
                  <a:pt x="10104" y="3778"/>
                  <a:pt x="10212" y="3847"/>
                  <a:pt x="10306" y="3874"/>
                </a:cubicBezTo>
                <a:cubicBezTo>
                  <a:pt x="10333" y="3887"/>
                  <a:pt x="10360" y="3887"/>
                  <a:pt x="10375" y="3901"/>
                </a:cubicBezTo>
                <a:cubicBezTo>
                  <a:pt x="10415" y="3901"/>
                  <a:pt x="10456" y="3874"/>
                  <a:pt x="10469" y="3847"/>
                </a:cubicBezTo>
                <a:cubicBezTo>
                  <a:pt x="10496" y="3806"/>
                  <a:pt x="10496" y="3765"/>
                  <a:pt x="10496" y="3697"/>
                </a:cubicBezTo>
                <a:lnTo>
                  <a:pt x="10496" y="1328"/>
                </a:lnTo>
                <a:cubicBezTo>
                  <a:pt x="10496" y="1246"/>
                  <a:pt x="10483" y="1192"/>
                  <a:pt x="10456" y="1165"/>
                </a:cubicBezTo>
                <a:cubicBezTo>
                  <a:pt x="10434" y="1149"/>
                  <a:pt x="10409" y="1141"/>
                  <a:pt x="10381" y="1141"/>
                </a:cubicBezTo>
                <a:cubicBezTo>
                  <a:pt x="10338" y="1141"/>
                  <a:pt x="10288" y="1159"/>
                  <a:pt x="10239" y="1192"/>
                </a:cubicBezTo>
                <a:cubicBezTo>
                  <a:pt x="10198" y="1219"/>
                  <a:pt x="10144" y="1274"/>
                  <a:pt x="10090" y="1328"/>
                </a:cubicBezTo>
                <a:cubicBezTo>
                  <a:pt x="10062" y="1355"/>
                  <a:pt x="10049" y="1395"/>
                  <a:pt x="10022" y="1422"/>
                </a:cubicBezTo>
                <a:cubicBezTo>
                  <a:pt x="9995" y="1463"/>
                  <a:pt x="9954" y="1517"/>
                  <a:pt x="9887" y="1572"/>
                </a:cubicBezTo>
                <a:cubicBezTo>
                  <a:pt x="9710" y="1720"/>
                  <a:pt x="9454" y="1869"/>
                  <a:pt x="9277" y="1924"/>
                </a:cubicBezTo>
                <a:cubicBezTo>
                  <a:pt x="9250" y="1937"/>
                  <a:pt x="9237" y="1937"/>
                  <a:pt x="9210" y="1951"/>
                </a:cubicBezTo>
                <a:lnTo>
                  <a:pt x="9114" y="1951"/>
                </a:lnTo>
                <a:cubicBezTo>
                  <a:pt x="9101" y="1951"/>
                  <a:pt x="9087" y="1924"/>
                  <a:pt x="9074" y="1910"/>
                </a:cubicBezTo>
                <a:cubicBezTo>
                  <a:pt x="9060" y="1720"/>
                  <a:pt x="9033" y="1517"/>
                  <a:pt x="9250" y="1219"/>
                </a:cubicBezTo>
                <a:cubicBezTo>
                  <a:pt x="9277" y="1192"/>
                  <a:pt x="9318" y="1151"/>
                  <a:pt x="9345" y="1111"/>
                </a:cubicBezTo>
                <a:cubicBezTo>
                  <a:pt x="9521" y="853"/>
                  <a:pt x="9752" y="555"/>
                  <a:pt x="9792" y="366"/>
                </a:cubicBezTo>
                <a:cubicBezTo>
                  <a:pt x="9806" y="326"/>
                  <a:pt x="9806" y="298"/>
                  <a:pt x="9806" y="271"/>
                </a:cubicBezTo>
                <a:cubicBezTo>
                  <a:pt x="9806" y="244"/>
                  <a:pt x="9792" y="230"/>
                  <a:pt x="9779" y="203"/>
                </a:cubicBezTo>
                <a:cubicBezTo>
                  <a:pt x="9765" y="190"/>
                  <a:pt x="9752" y="176"/>
                  <a:pt x="9737" y="176"/>
                </a:cubicBezTo>
                <a:cubicBezTo>
                  <a:pt x="9724" y="163"/>
                  <a:pt x="9724" y="149"/>
                  <a:pt x="9710" y="149"/>
                </a:cubicBezTo>
                <a:lnTo>
                  <a:pt x="9629" y="109"/>
                </a:lnTo>
                <a:cubicBezTo>
                  <a:pt x="9616" y="109"/>
                  <a:pt x="9602" y="109"/>
                  <a:pt x="9589" y="95"/>
                </a:cubicBezTo>
                <a:cubicBezTo>
                  <a:pt x="9562" y="82"/>
                  <a:pt x="9521" y="82"/>
                  <a:pt x="9467" y="68"/>
                </a:cubicBezTo>
                <a:lnTo>
                  <a:pt x="9440" y="68"/>
                </a:lnTo>
                <a:cubicBezTo>
                  <a:pt x="9385" y="55"/>
                  <a:pt x="9331" y="41"/>
                  <a:pt x="9277" y="41"/>
                </a:cubicBezTo>
                <a:lnTo>
                  <a:pt x="9250" y="41"/>
                </a:lnTo>
                <a:cubicBezTo>
                  <a:pt x="9183" y="28"/>
                  <a:pt x="9101" y="28"/>
                  <a:pt x="9033" y="14"/>
                </a:cubicBezTo>
                <a:lnTo>
                  <a:pt x="9006" y="14"/>
                </a:lnTo>
                <a:cubicBezTo>
                  <a:pt x="8925" y="14"/>
                  <a:pt x="8844" y="14"/>
                  <a:pt x="8735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35" name="Google Shape;3135;p58"/>
          <p:cNvSpPr/>
          <p:nvPr/>
        </p:nvSpPr>
        <p:spPr>
          <a:xfrm>
            <a:off x="6562465" y="1523850"/>
            <a:ext cx="2298696" cy="5825846"/>
          </a:xfrm>
          <a:custGeom>
            <a:avLst/>
            <a:gdLst/>
            <a:ahLst/>
            <a:cxnLst/>
            <a:rect l="l" t="t" r="r" b="b"/>
            <a:pathLst>
              <a:path w="16063" h="40711" extrusionOk="0">
                <a:moveTo>
                  <a:pt x="8329" y="1"/>
                </a:moveTo>
                <a:cubicBezTo>
                  <a:pt x="7856" y="1"/>
                  <a:pt x="7503" y="14"/>
                  <a:pt x="7260" y="55"/>
                </a:cubicBezTo>
                <a:cubicBezTo>
                  <a:pt x="6704" y="163"/>
                  <a:pt x="6839" y="407"/>
                  <a:pt x="6921" y="515"/>
                </a:cubicBezTo>
                <a:cubicBezTo>
                  <a:pt x="7056" y="718"/>
                  <a:pt x="7233" y="976"/>
                  <a:pt x="7408" y="1219"/>
                </a:cubicBezTo>
                <a:cubicBezTo>
                  <a:pt x="7720" y="1693"/>
                  <a:pt x="7639" y="1842"/>
                  <a:pt x="7585" y="1910"/>
                </a:cubicBezTo>
                <a:cubicBezTo>
                  <a:pt x="7567" y="1927"/>
                  <a:pt x="7543" y="1935"/>
                  <a:pt x="7514" y="1935"/>
                </a:cubicBezTo>
                <a:cubicBezTo>
                  <a:pt x="7319" y="1935"/>
                  <a:pt x="6899" y="1580"/>
                  <a:pt x="6664" y="1368"/>
                </a:cubicBezTo>
                <a:cubicBezTo>
                  <a:pt x="6522" y="1248"/>
                  <a:pt x="6391" y="1168"/>
                  <a:pt x="6299" y="1168"/>
                </a:cubicBezTo>
                <a:cubicBezTo>
                  <a:pt x="6215" y="1168"/>
                  <a:pt x="6162" y="1234"/>
                  <a:pt x="6162" y="1395"/>
                </a:cubicBezTo>
                <a:lnTo>
                  <a:pt x="6162" y="3697"/>
                </a:lnTo>
                <a:cubicBezTo>
                  <a:pt x="6162" y="3831"/>
                  <a:pt x="6213" y="3906"/>
                  <a:pt x="6319" y="3906"/>
                </a:cubicBezTo>
                <a:cubicBezTo>
                  <a:pt x="6417" y="3906"/>
                  <a:pt x="6562" y="3841"/>
                  <a:pt x="6758" y="3697"/>
                </a:cubicBezTo>
                <a:cubicBezTo>
                  <a:pt x="7116" y="3427"/>
                  <a:pt x="7413" y="3207"/>
                  <a:pt x="7532" y="3207"/>
                </a:cubicBezTo>
                <a:cubicBezTo>
                  <a:pt x="7561" y="3207"/>
                  <a:pt x="7579" y="3221"/>
                  <a:pt x="7585" y="3251"/>
                </a:cubicBezTo>
                <a:cubicBezTo>
                  <a:pt x="7598" y="3413"/>
                  <a:pt x="7598" y="3549"/>
                  <a:pt x="7462" y="3711"/>
                </a:cubicBezTo>
                <a:cubicBezTo>
                  <a:pt x="7341" y="3860"/>
                  <a:pt x="7056" y="4158"/>
                  <a:pt x="6866" y="4388"/>
                </a:cubicBezTo>
                <a:cubicBezTo>
                  <a:pt x="6610" y="4699"/>
                  <a:pt x="6812" y="4768"/>
                  <a:pt x="6893" y="4768"/>
                </a:cubicBezTo>
                <a:lnTo>
                  <a:pt x="7354" y="4768"/>
                </a:lnTo>
                <a:lnTo>
                  <a:pt x="7354" y="4808"/>
                </a:lnTo>
                <a:lnTo>
                  <a:pt x="7354" y="5309"/>
                </a:lnTo>
                <a:cubicBezTo>
                  <a:pt x="6880" y="5391"/>
                  <a:pt x="6704" y="6041"/>
                  <a:pt x="7124" y="6230"/>
                </a:cubicBezTo>
                <a:cubicBezTo>
                  <a:pt x="7124" y="6230"/>
                  <a:pt x="3468" y="6691"/>
                  <a:pt x="3427" y="7300"/>
                </a:cubicBezTo>
                <a:cubicBezTo>
                  <a:pt x="3414" y="7747"/>
                  <a:pt x="4564" y="10089"/>
                  <a:pt x="5255" y="11702"/>
                </a:cubicBezTo>
                <a:lnTo>
                  <a:pt x="5255" y="11687"/>
                </a:lnTo>
                <a:cubicBezTo>
                  <a:pt x="5553" y="12365"/>
                  <a:pt x="5702" y="12839"/>
                  <a:pt x="5770" y="13137"/>
                </a:cubicBezTo>
                <a:cubicBezTo>
                  <a:pt x="5566" y="13110"/>
                  <a:pt x="5445" y="13083"/>
                  <a:pt x="5445" y="13083"/>
                </a:cubicBezTo>
                <a:cubicBezTo>
                  <a:pt x="5418" y="13079"/>
                  <a:pt x="5391" y="13077"/>
                  <a:pt x="5364" y="13077"/>
                </a:cubicBezTo>
                <a:cubicBezTo>
                  <a:pt x="5097" y="13077"/>
                  <a:pt x="4857" y="13259"/>
                  <a:pt x="4808" y="13529"/>
                </a:cubicBezTo>
                <a:cubicBezTo>
                  <a:pt x="4768" y="13773"/>
                  <a:pt x="4903" y="14017"/>
                  <a:pt x="5120" y="14112"/>
                </a:cubicBezTo>
                <a:cubicBezTo>
                  <a:pt x="4862" y="14085"/>
                  <a:pt x="4714" y="14058"/>
                  <a:pt x="4714" y="14058"/>
                </a:cubicBezTo>
                <a:cubicBezTo>
                  <a:pt x="4671" y="14052"/>
                  <a:pt x="4629" y="14049"/>
                  <a:pt x="4587" y="14049"/>
                </a:cubicBezTo>
                <a:cubicBezTo>
                  <a:pt x="4162" y="14049"/>
                  <a:pt x="3787" y="14356"/>
                  <a:pt x="3724" y="14775"/>
                </a:cubicBezTo>
                <a:cubicBezTo>
                  <a:pt x="3643" y="15250"/>
                  <a:pt x="3968" y="15696"/>
                  <a:pt x="4443" y="15764"/>
                </a:cubicBezTo>
                <a:cubicBezTo>
                  <a:pt x="4447" y="15769"/>
                  <a:pt x="4452" y="15772"/>
                  <a:pt x="4457" y="15774"/>
                </a:cubicBezTo>
                <a:lnTo>
                  <a:pt x="4457" y="15774"/>
                </a:lnTo>
                <a:cubicBezTo>
                  <a:pt x="4197" y="15749"/>
                  <a:pt x="4050" y="15737"/>
                  <a:pt x="4050" y="15737"/>
                </a:cubicBezTo>
                <a:cubicBezTo>
                  <a:pt x="4008" y="15732"/>
                  <a:pt x="3967" y="15729"/>
                  <a:pt x="3926" y="15729"/>
                </a:cubicBezTo>
                <a:cubicBezTo>
                  <a:pt x="3461" y="15729"/>
                  <a:pt x="3056" y="16077"/>
                  <a:pt x="2993" y="16550"/>
                </a:cubicBezTo>
                <a:cubicBezTo>
                  <a:pt x="2926" y="17064"/>
                  <a:pt x="3291" y="17538"/>
                  <a:pt x="3820" y="17606"/>
                </a:cubicBezTo>
                <a:cubicBezTo>
                  <a:pt x="3860" y="17606"/>
                  <a:pt x="4645" y="17700"/>
                  <a:pt x="5945" y="17769"/>
                </a:cubicBezTo>
                <a:cubicBezTo>
                  <a:pt x="5945" y="17769"/>
                  <a:pt x="5945" y="17863"/>
                  <a:pt x="5960" y="17890"/>
                </a:cubicBezTo>
                <a:cubicBezTo>
                  <a:pt x="6095" y="20788"/>
                  <a:pt x="6135" y="29645"/>
                  <a:pt x="4470" y="32287"/>
                </a:cubicBezTo>
                <a:cubicBezTo>
                  <a:pt x="4437" y="32284"/>
                  <a:pt x="4404" y="32283"/>
                  <a:pt x="4372" y="32283"/>
                </a:cubicBezTo>
                <a:cubicBezTo>
                  <a:pt x="3578" y="32283"/>
                  <a:pt x="2956" y="33072"/>
                  <a:pt x="3372" y="34074"/>
                </a:cubicBezTo>
                <a:cubicBezTo>
                  <a:pt x="1707" y="34141"/>
                  <a:pt x="732" y="35808"/>
                  <a:pt x="2005" y="37054"/>
                </a:cubicBezTo>
                <a:cubicBezTo>
                  <a:pt x="1" y="37960"/>
                  <a:pt x="95" y="39220"/>
                  <a:pt x="2520" y="40006"/>
                </a:cubicBezTo>
                <a:cubicBezTo>
                  <a:pt x="4618" y="40669"/>
                  <a:pt x="7558" y="40710"/>
                  <a:pt x="8329" y="40710"/>
                </a:cubicBezTo>
                <a:lnTo>
                  <a:pt x="9074" y="40710"/>
                </a:lnTo>
                <a:cubicBezTo>
                  <a:pt x="9087" y="40696"/>
                  <a:pt x="9087" y="40696"/>
                  <a:pt x="9101" y="40696"/>
                </a:cubicBezTo>
                <a:lnTo>
                  <a:pt x="9399" y="40696"/>
                </a:lnTo>
                <a:cubicBezTo>
                  <a:pt x="9494" y="40683"/>
                  <a:pt x="9589" y="40683"/>
                  <a:pt x="9697" y="40683"/>
                </a:cubicBezTo>
                <a:lnTo>
                  <a:pt x="9737" y="40683"/>
                </a:lnTo>
                <a:cubicBezTo>
                  <a:pt x="9833" y="40669"/>
                  <a:pt x="9941" y="40669"/>
                  <a:pt x="10049" y="40656"/>
                </a:cubicBezTo>
                <a:lnTo>
                  <a:pt x="10090" y="40656"/>
                </a:lnTo>
                <a:cubicBezTo>
                  <a:pt x="10198" y="40656"/>
                  <a:pt x="10306" y="40642"/>
                  <a:pt x="10415" y="40629"/>
                </a:cubicBezTo>
                <a:lnTo>
                  <a:pt x="10469" y="40629"/>
                </a:lnTo>
                <a:cubicBezTo>
                  <a:pt x="10577" y="40629"/>
                  <a:pt x="10700" y="40615"/>
                  <a:pt x="10808" y="40602"/>
                </a:cubicBezTo>
                <a:lnTo>
                  <a:pt x="10862" y="40602"/>
                </a:lnTo>
                <a:cubicBezTo>
                  <a:pt x="10983" y="40588"/>
                  <a:pt x="11106" y="40575"/>
                  <a:pt x="11214" y="40561"/>
                </a:cubicBezTo>
                <a:lnTo>
                  <a:pt x="11268" y="40561"/>
                </a:lnTo>
                <a:lnTo>
                  <a:pt x="11633" y="40521"/>
                </a:lnTo>
                <a:cubicBezTo>
                  <a:pt x="11661" y="40506"/>
                  <a:pt x="11675" y="40506"/>
                  <a:pt x="11688" y="40506"/>
                </a:cubicBezTo>
                <a:cubicBezTo>
                  <a:pt x="11810" y="40493"/>
                  <a:pt x="11931" y="40479"/>
                  <a:pt x="12067" y="40452"/>
                </a:cubicBezTo>
                <a:lnTo>
                  <a:pt x="12108" y="40452"/>
                </a:lnTo>
                <a:cubicBezTo>
                  <a:pt x="12243" y="40425"/>
                  <a:pt x="12365" y="40412"/>
                  <a:pt x="12487" y="40385"/>
                </a:cubicBezTo>
                <a:lnTo>
                  <a:pt x="12541" y="40385"/>
                </a:lnTo>
                <a:cubicBezTo>
                  <a:pt x="12663" y="40358"/>
                  <a:pt x="12785" y="40331"/>
                  <a:pt x="12921" y="40304"/>
                </a:cubicBezTo>
                <a:lnTo>
                  <a:pt x="12948" y="40304"/>
                </a:lnTo>
                <a:cubicBezTo>
                  <a:pt x="13083" y="40277"/>
                  <a:pt x="13204" y="40250"/>
                  <a:pt x="13327" y="40223"/>
                </a:cubicBezTo>
                <a:cubicBezTo>
                  <a:pt x="13340" y="40223"/>
                  <a:pt x="13354" y="40209"/>
                  <a:pt x="13354" y="40209"/>
                </a:cubicBezTo>
                <a:cubicBezTo>
                  <a:pt x="13489" y="40181"/>
                  <a:pt x="13611" y="40154"/>
                  <a:pt x="13746" y="40114"/>
                </a:cubicBezTo>
                <a:lnTo>
                  <a:pt x="13760" y="40114"/>
                </a:lnTo>
                <a:cubicBezTo>
                  <a:pt x="13882" y="40073"/>
                  <a:pt x="14017" y="40033"/>
                  <a:pt x="14139" y="40006"/>
                </a:cubicBezTo>
                <a:cubicBezTo>
                  <a:pt x="14519" y="39883"/>
                  <a:pt x="14844" y="39748"/>
                  <a:pt x="15100" y="39600"/>
                </a:cubicBezTo>
                <a:cubicBezTo>
                  <a:pt x="15737" y="39261"/>
                  <a:pt x="16062" y="38868"/>
                  <a:pt x="16062" y="38475"/>
                </a:cubicBezTo>
                <a:cubicBezTo>
                  <a:pt x="16062" y="38408"/>
                  <a:pt x="16062" y="38340"/>
                  <a:pt x="16048" y="38272"/>
                </a:cubicBezTo>
                <a:cubicBezTo>
                  <a:pt x="16035" y="38245"/>
                  <a:pt x="16021" y="38204"/>
                  <a:pt x="16008" y="38177"/>
                </a:cubicBezTo>
                <a:cubicBezTo>
                  <a:pt x="15967" y="38042"/>
                  <a:pt x="15873" y="37920"/>
                  <a:pt x="15765" y="37785"/>
                </a:cubicBezTo>
                <a:cubicBezTo>
                  <a:pt x="15521" y="37527"/>
                  <a:pt x="15155" y="37283"/>
                  <a:pt x="14654" y="37054"/>
                </a:cubicBezTo>
                <a:cubicBezTo>
                  <a:pt x="14817" y="36891"/>
                  <a:pt x="14952" y="36729"/>
                  <a:pt x="15046" y="36579"/>
                </a:cubicBezTo>
                <a:cubicBezTo>
                  <a:pt x="15087" y="36498"/>
                  <a:pt x="15127" y="36417"/>
                  <a:pt x="15155" y="36335"/>
                </a:cubicBezTo>
                <a:cubicBezTo>
                  <a:pt x="15344" y="35862"/>
                  <a:pt x="15209" y="35387"/>
                  <a:pt x="14911" y="34995"/>
                </a:cubicBezTo>
                <a:cubicBezTo>
                  <a:pt x="14857" y="34941"/>
                  <a:pt x="14802" y="34873"/>
                  <a:pt x="14735" y="34818"/>
                </a:cubicBezTo>
                <a:cubicBezTo>
                  <a:pt x="14532" y="34602"/>
                  <a:pt x="14261" y="34426"/>
                  <a:pt x="13963" y="34291"/>
                </a:cubicBezTo>
                <a:cubicBezTo>
                  <a:pt x="13882" y="34250"/>
                  <a:pt x="13800" y="34210"/>
                  <a:pt x="13706" y="34183"/>
                </a:cubicBezTo>
                <a:cubicBezTo>
                  <a:pt x="13571" y="34141"/>
                  <a:pt x="13435" y="34101"/>
                  <a:pt x="13286" y="34074"/>
                </a:cubicBezTo>
                <a:cubicBezTo>
                  <a:pt x="13313" y="34006"/>
                  <a:pt x="13340" y="33939"/>
                  <a:pt x="13354" y="33885"/>
                </a:cubicBezTo>
                <a:cubicBezTo>
                  <a:pt x="13394" y="33749"/>
                  <a:pt x="13408" y="33627"/>
                  <a:pt x="13421" y="33518"/>
                </a:cubicBezTo>
                <a:cubicBezTo>
                  <a:pt x="13447" y="32796"/>
                  <a:pt x="12932" y="32283"/>
                  <a:pt x="12286" y="32283"/>
                </a:cubicBezTo>
                <a:cubicBezTo>
                  <a:pt x="12254" y="32283"/>
                  <a:pt x="12222" y="32284"/>
                  <a:pt x="12189" y="32287"/>
                </a:cubicBezTo>
                <a:cubicBezTo>
                  <a:pt x="11579" y="31324"/>
                  <a:pt x="11200" y="29510"/>
                  <a:pt x="10956" y="27465"/>
                </a:cubicBezTo>
                <a:cubicBezTo>
                  <a:pt x="10808" y="26165"/>
                  <a:pt x="10727" y="24770"/>
                  <a:pt x="10685" y="23430"/>
                </a:cubicBezTo>
                <a:cubicBezTo>
                  <a:pt x="10672" y="23050"/>
                  <a:pt x="10658" y="22671"/>
                  <a:pt x="10645" y="22305"/>
                </a:cubicBezTo>
                <a:cubicBezTo>
                  <a:pt x="10618" y="20382"/>
                  <a:pt x="10658" y="18690"/>
                  <a:pt x="10713" y="17755"/>
                </a:cubicBezTo>
                <a:cubicBezTo>
                  <a:pt x="11850" y="17687"/>
                  <a:pt x="12541" y="17606"/>
                  <a:pt x="12596" y="17606"/>
                </a:cubicBezTo>
                <a:cubicBezTo>
                  <a:pt x="13110" y="17538"/>
                  <a:pt x="13475" y="17064"/>
                  <a:pt x="13408" y="16550"/>
                </a:cubicBezTo>
                <a:cubicBezTo>
                  <a:pt x="13358" y="16077"/>
                  <a:pt x="12953" y="15729"/>
                  <a:pt x="12488" y="15729"/>
                </a:cubicBezTo>
                <a:cubicBezTo>
                  <a:pt x="12448" y="15729"/>
                  <a:pt x="12406" y="15732"/>
                  <a:pt x="12365" y="15737"/>
                </a:cubicBezTo>
                <a:cubicBezTo>
                  <a:pt x="12353" y="15737"/>
                  <a:pt x="12223" y="15748"/>
                  <a:pt x="11989" y="15772"/>
                </a:cubicBezTo>
                <a:lnTo>
                  <a:pt x="11989" y="15772"/>
                </a:lnTo>
                <a:cubicBezTo>
                  <a:pt x="12447" y="15677"/>
                  <a:pt x="12757" y="15253"/>
                  <a:pt x="12690" y="14789"/>
                </a:cubicBezTo>
                <a:cubicBezTo>
                  <a:pt x="12616" y="14357"/>
                  <a:pt x="12250" y="14049"/>
                  <a:pt x="11827" y="14049"/>
                </a:cubicBezTo>
                <a:cubicBezTo>
                  <a:pt x="11786" y="14049"/>
                  <a:pt x="11744" y="14052"/>
                  <a:pt x="11702" y="14058"/>
                </a:cubicBezTo>
                <a:cubicBezTo>
                  <a:pt x="11702" y="14058"/>
                  <a:pt x="11552" y="14085"/>
                  <a:pt x="11295" y="14112"/>
                </a:cubicBezTo>
                <a:cubicBezTo>
                  <a:pt x="11512" y="14004"/>
                  <a:pt x="11633" y="13773"/>
                  <a:pt x="11593" y="13529"/>
                </a:cubicBezTo>
                <a:cubicBezTo>
                  <a:pt x="11545" y="13264"/>
                  <a:pt x="11314" y="13074"/>
                  <a:pt x="11063" y="13074"/>
                </a:cubicBezTo>
                <a:cubicBezTo>
                  <a:pt x="11032" y="13074"/>
                  <a:pt x="11001" y="13077"/>
                  <a:pt x="10970" y="13083"/>
                </a:cubicBezTo>
                <a:cubicBezTo>
                  <a:pt x="10956" y="13083"/>
                  <a:pt x="10943" y="13096"/>
                  <a:pt x="10889" y="13096"/>
                </a:cubicBezTo>
                <a:cubicBezTo>
                  <a:pt x="10943" y="12812"/>
                  <a:pt x="11187" y="12202"/>
                  <a:pt x="11498" y="11485"/>
                </a:cubicBezTo>
                <a:lnTo>
                  <a:pt x="11702" y="11037"/>
                </a:lnTo>
                <a:cubicBezTo>
                  <a:pt x="11837" y="10726"/>
                  <a:pt x="11973" y="10414"/>
                  <a:pt x="12121" y="10089"/>
                </a:cubicBezTo>
                <a:cubicBezTo>
                  <a:pt x="12229" y="9860"/>
                  <a:pt x="12338" y="9629"/>
                  <a:pt x="12433" y="9399"/>
                </a:cubicBezTo>
                <a:cubicBezTo>
                  <a:pt x="12473" y="9318"/>
                  <a:pt x="12500" y="9250"/>
                  <a:pt x="12541" y="9168"/>
                </a:cubicBezTo>
                <a:cubicBezTo>
                  <a:pt x="12609" y="9020"/>
                  <a:pt x="12663" y="8885"/>
                  <a:pt x="12731" y="8735"/>
                </a:cubicBezTo>
                <a:lnTo>
                  <a:pt x="12812" y="8533"/>
                </a:lnTo>
                <a:cubicBezTo>
                  <a:pt x="12866" y="8397"/>
                  <a:pt x="12921" y="8275"/>
                  <a:pt x="12975" y="8153"/>
                </a:cubicBezTo>
                <a:cubicBezTo>
                  <a:pt x="12988" y="8099"/>
                  <a:pt x="13015" y="8045"/>
                  <a:pt x="13029" y="7991"/>
                </a:cubicBezTo>
                <a:cubicBezTo>
                  <a:pt x="13137" y="7720"/>
                  <a:pt x="13204" y="7503"/>
                  <a:pt x="13218" y="7368"/>
                </a:cubicBezTo>
                <a:cubicBezTo>
                  <a:pt x="13231" y="7341"/>
                  <a:pt x="13231" y="7327"/>
                  <a:pt x="13231" y="7300"/>
                </a:cubicBezTo>
                <a:cubicBezTo>
                  <a:pt x="13218" y="7232"/>
                  <a:pt x="13164" y="7151"/>
                  <a:pt x="13056" y="7083"/>
                </a:cubicBezTo>
                <a:cubicBezTo>
                  <a:pt x="12934" y="6989"/>
                  <a:pt x="12731" y="6907"/>
                  <a:pt x="12500" y="6826"/>
                </a:cubicBezTo>
                <a:cubicBezTo>
                  <a:pt x="12460" y="6812"/>
                  <a:pt x="12406" y="6799"/>
                  <a:pt x="12352" y="6785"/>
                </a:cubicBezTo>
                <a:cubicBezTo>
                  <a:pt x="12256" y="6758"/>
                  <a:pt x="12148" y="6718"/>
                  <a:pt x="12040" y="6691"/>
                </a:cubicBezTo>
                <a:lnTo>
                  <a:pt x="11715" y="6609"/>
                </a:lnTo>
                <a:cubicBezTo>
                  <a:pt x="10685" y="6379"/>
                  <a:pt x="9535" y="6230"/>
                  <a:pt x="9535" y="6230"/>
                </a:cubicBezTo>
                <a:cubicBezTo>
                  <a:pt x="9683" y="6189"/>
                  <a:pt x="9765" y="6054"/>
                  <a:pt x="9765" y="5905"/>
                </a:cubicBezTo>
                <a:cubicBezTo>
                  <a:pt x="9779" y="5878"/>
                  <a:pt x="9765" y="5851"/>
                  <a:pt x="9765" y="5837"/>
                </a:cubicBezTo>
                <a:cubicBezTo>
                  <a:pt x="9752" y="5647"/>
                  <a:pt x="9656" y="5458"/>
                  <a:pt x="9467" y="5363"/>
                </a:cubicBezTo>
                <a:cubicBezTo>
                  <a:pt x="9427" y="5336"/>
                  <a:pt x="9358" y="5309"/>
                  <a:pt x="9304" y="5309"/>
                </a:cubicBezTo>
                <a:lnTo>
                  <a:pt x="9304" y="4768"/>
                </a:lnTo>
                <a:lnTo>
                  <a:pt x="9765" y="4768"/>
                </a:lnTo>
                <a:cubicBezTo>
                  <a:pt x="9765" y="4768"/>
                  <a:pt x="9914" y="4741"/>
                  <a:pt x="9887" y="4591"/>
                </a:cubicBezTo>
                <a:cubicBezTo>
                  <a:pt x="9873" y="4537"/>
                  <a:pt x="9846" y="4470"/>
                  <a:pt x="9779" y="4388"/>
                </a:cubicBezTo>
                <a:cubicBezTo>
                  <a:pt x="9697" y="4266"/>
                  <a:pt x="9602" y="4145"/>
                  <a:pt x="9508" y="4036"/>
                </a:cubicBezTo>
                <a:cubicBezTo>
                  <a:pt x="9385" y="3901"/>
                  <a:pt x="9264" y="3778"/>
                  <a:pt x="9183" y="3684"/>
                </a:cubicBezTo>
                <a:cubicBezTo>
                  <a:pt x="9169" y="3670"/>
                  <a:pt x="9156" y="3643"/>
                  <a:pt x="9129" y="3630"/>
                </a:cubicBezTo>
                <a:cubicBezTo>
                  <a:pt x="9074" y="3549"/>
                  <a:pt x="9074" y="3372"/>
                  <a:pt x="9074" y="3251"/>
                </a:cubicBezTo>
                <a:cubicBezTo>
                  <a:pt x="9089" y="3248"/>
                  <a:pt x="9106" y="3246"/>
                  <a:pt x="9125" y="3246"/>
                </a:cubicBezTo>
                <a:cubicBezTo>
                  <a:pt x="9288" y="3246"/>
                  <a:pt x="9617" y="3353"/>
                  <a:pt x="9968" y="3643"/>
                </a:cubicBezTo>
                <a:cubicBezTo>
                  <a:pt x="10104" y="3778"/>
                  <a:pt x="10212" y="3847"/>
                  <a:pt x="10306" y="3874"/>
                </a:cubicBezTo>
                <a:cubicBezTo>
                  <a:pt x="10333" y="3887"/>
                  <a:pt x="10360" y="3887"/>
                  <a:pt x="10375" y="3901"/>
                </a:cubicBezTo>
                <a:cubicBezTo>
                  <a:pt x="10415" y="3901"/>
                  <a:pt x="10456" y="3874"/>
                  <a:pt x="10469" y="3847"/>
                </a:cubicBezTo>
                <a:cubicBezTo>
                  <a:pt x="10496" y="3806"/>
                  <a:pt x="10496" y="3765"/>
                  <a:pt x="10496" y="3697"/>
                </a:cubicBezTo>
                <a:lnTo>
                  <a:pt x="10496" y="1328"/>
                </a:lnTo>
                <a:cubicBezTo>
                  <a:pt x="10496" y="1246"/>
                  <a:pt x="10483" y="1192"/>
                  <a:pt x="10456" y="1165"/>
                </a:cubicBezTo>
                <a:cubicBezTo>
                  <a:pt x="10434" y="1149"/>
                  <a:pt x="10409" y="1141"/>
                  <a:pt x="10381" y="1141"/>
                </a:cubicBezTo>
                <a:cubicBezTo>
                  <a:pt x="10338" y="1141"/>
                  <a:pt x="10288" y="1159"/>
                  <a:pt x="10239" y="1192"/>
                </a:cubicBezTo>
                <a:cubicBezTo>
                  <a:pt x="10198" y="1219"/>
                  <a:pt x="10144" y="1274"/>
                  <a:pt x="10090" y="1328"/>
                </a:cubicBezTo>
                <a:cubicBezTo>
                  <a:pt x="10062" y="1355"/>
                  <a:pt x="10049" y="1395"/>
                  <a:pt x="10022" y="1422"/>
                </a:cubicBezTo>
                <a:cubicBezTo>
                  <a:pt x="9995" y="1463"/>
                  <a:pt x="9954" y="1517"/>
                  <a:pt x="9887" y="1572"/>
                </a:cubicBezTo>
                <a:cubicBezTo>
                  <a:pt x="9710" y="1720"/>
                  <a:pt x="9454" y="1869"/>
                  <a:pt x="9277" y="1924"/>
                </a:cubicBezTo>
                <a:cubicBezTo>
                  <a:pt x="9250" y="1937"/>
                  <a:pt x="9237" y="1937"/>
                  <a:pt x="9210" y="1951"/>
                </a:cubicBezTo>
                <a:lnTo>
                  <a:pt x="9114" y="1951"/>
                </a:lnTo>
                <a:cubicBezTo>
                  <a:pt x="9101" y="1951"/>
                  <a:pt x="9087" y="1924"/>
                  <a:pt x="9074" y="1910"/>
                </a:cubicBezTo>
                <a:cubicBezTo>
                  <a:pt x="9060" y="1720"/>
                  <a:pt x="9033" y="1517"/>
                  <a:pt x="9250" y="1219"/>
                </a:cubicBezTo>
                <a:cubicBezTo>
                  <a:pt x="9277" y="1192"/>
                  <a:pt x="9318" y="1151"/>
                  <a:pt x="9345" y="1111"/>
                </a:cubicBezTo>
                <a:cubicBezTo>
                  <a:pt x="9521" y="853"/>
                  <a:pt x="9752" y="555"/>
                  <a:pt x="9792" y="366"/>
                </a:cubicBezTo>
                <a:cubicBezTo>
                  <a:pt x="9806" y="326"/>
                  <a:pt x="9806" y="298"/>
                  <a:pt x="9806" y="271"/>
                </a:cubicBezTo>
                <a:cubicBezTo>
                  <a:pt x="9806" y="244"/>
                  <a:pt x="9792" y="230"/>
                  <a:pt x="9779" y="203"/>
                </a:cubicBezTo>
                <a:cubicBezTo>
                  <a:pt x="9765" y="190"/>
                  <a:pt x="9752" y="176"/>
                  <a:pt x="9737" y="176"/>
                </a:cubicBezTo>
                <a:cubicBezTo>
                  <a:pt x="9724" y="163"/>
                  <a:pt x="9724" y="149"/>
                  <a:pt x="9710" y="149"/>
                </a:cubicBezTo>
                <a:lnTo>
                  <a:pt x="9629" y="109"/>
                </a:lnTo>
                <a:cubicBezTo>
                  <a:pt x="9616" y="109"/>
                  <a:pt x="9602" y="109"/>
                  <a:pt x="9589" y="95"/>
                </a:cubicBezTo>
                <a:cubicBezTo>
                  <a:pt x="9562" y="82"/>
                  <a:pt x="9521" y="82"/>
                  <a:pt x="9467" y="68"/>
                </a:cubicBezTo>
                <a:lnTo>
                  <a:pt x="9440" y="68"/>
                </a:lnTo>
                <a:cubicBezTo>
                  <a:pt x="9385" y="55"/>
                  <a:pt x="9331" y="41"/>
                  <a:pt x="9277" y="41"/>
                </a:cubicBezTo>
                <a:lnTo>
                  <a:pt x="9250" y="41"/>
                </a:lnTo>
                <a:cubicBezTo>
                  <a:pt x="9183" y="28"/>
                  <a:pt x="9101" y="28"/>
                  <a:pt x="9033" y="14"/>
                </a:cubicBezTo>
                <a:lnTo>
                  <a:pt x="9006" y="14"/>
                </a:lnTo>
                <a:cubicBezTo>
                  <a:pt x="8925" y="14"/>
                  <a:pt x="8844" y="14"/>
                  <a:pt x="873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36" name="Google Shape;3136;p58"/>
          <p:cNvSpPr txBox="1">
            <a:spLocks noGrp="1"/>
          </p:cNvSpPr>
          <p:nvPr>
            <p:ph type="ctrTitle"/>
          </p:nvPr>
        </p:nvSpPr>
        <p:spPr>
          <a:xfrm>
            <a:off x="2178025" y="1180900"/>
            <a:ext cx="4788000" cy="224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7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3137" name="Google Shape;3137;p58"/>
          <p:cNvSpPr txBox="1">
            <a:spLocks noGrp="1"/>
          </p:cNvSpPr>
          <p:nvPr>
            <p:ph type="subTitle" idx="1"/>
          </p:nvPr>
        </p:nvSpPr>
        <p:spPr>
          <a:xfrm>
            <a:off x="2274425" y="3461900"/>
            <a:ext cx="4595100" cy="50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3138" name="Google Shape;3138;p58"/>
          <p:cNvSpPr/>
          <p:nvPr/>
        </p:nvSpPr>
        <p:spPr>
          <a:xfrm>
            <a:off x="209625" y="144000"/>
            <a:ext cx="247800" cy="247800"/>
          </a:xfrm>
          <a:prstGeom prst="diamond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39" name="Google Shape;3139;p58"/>
          <p:cNvSpPr/>
          <p:nvPr/>
        </p:nvSpPr>
        <p:spPr>
          <a:xfrm>
            <a:off x="209625" y="4751825"/>
            <a:ext cx="247800" cy="247800"/>
          </a:xfrm>
          <a:prstGeom prst="diamond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40" name="Google Shape;3140;p58"/>
          <p:cNvSpPr/>
          <p:nvPr/>
        </p:nvSpPr>
        <p:spPr>
          <a:xfrm>
            <a:off x="8686100" y="144000"/>
            <a:ext cx="247800" cy="247800"/>
          </a:xfrm>
          <a:prstGeom prst="diamond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41" name="Google Shape;3141;p58"/>
          <p:cNvSpPr/>
          <p:nvPr/>
        </p:nvSpPr>
        <p:spPr>
          <a:xfrm>
            <a:off x="8686100" y="4751825"/>
            <a:ext cx="247800" cy="247800"/>
          </a:xfrm>
          <a:prstGeom prst="diamond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42" name="Google Shape;3142;p58"/>
          <p:cNvSpPr/>
          <p:nvPr/>
        </p:nvSpPr>
        <p:spPr>
          <a:xfrm>
            <a:off x="333900" y="268500"/>
            <a:ext cx="8476200" cy="46065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ONE_COLUMN_TEXT_1_1_1">
    <p:spTree>
      <p:nvGrpSpPr>
        <p:cNvPr id="1" name="Shape 3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44" name="Google Shape;3144;p59"/>
          <p:cNvGrpSpPr/>
          <p:nvPr/>
        </p:nvGrpSpPr>
        <p:grpSpPr>
          <a:xfrm>
            <a:off x="116074" y="58479"/>
            <a:ext cx="8921627" cy="5033414"/>
            <a:chOff x="116074" y="58479"/>
            <a:chExt cx="8921627" cy="5033414"/>
          </a:xfrm>
        </p:grpSpPr>
        <p:sp>
          <p:nvSpPr>
            <p:cNvPr id="3145" name="Google Shape;3145;p59"/>
            <p:cNvSpPr/>
            <p:nvPr/>
          </p:nvSpPr>
          <p:spPr>
            <a:xfrm>
              <a:off x="333900" y="268500"/>
              <a:ext cx="8476200" cy="4606500"/>
            </a:xfrm>
            <a:prstGeom prst="rect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46" name="Google Shape;3146;p59"/>
            <p:cNvSpPr/>
            <p:nvPr/>
          </p:nvSpPr>
          <p:spPr>
            <a:xfrm rot="5400000">
              <a:off x="348124" y="-49179"/>
              <a:ext cx="437302" cy="652618"/>
            </a:xfrm>
            <a:custGeom>
              <a:avLst/>
              <a:gdLst/>
              <a:ahLst/>
              <a:cxnLst/>
              <a:rect l="l" t="t" r="r" b="b"/>
              <a:pathLst>
                <a:path w="10618" h="15846" extrusionOk="0">
                  <a:moveTo>
                    <a:pt x="5188" y="0"/>
                  </a:moveTo>
                  <a:cubicBezTo>
                    <a:pt x="3806" y="0"/>
                    <a:pt x="2682" y="1111"/>
                    <a:pt x="2669" y="2505"/>
                  </a:cubicBezTo>
                  <a:cubicBezTo>
                    <a:pt x="2669" y="3603"/>
                    <a:pt x="3373" y="4551"/>
                    <a:pt x="4361" y="4889"/>
                  </a:cubicBezTo>
                  <a:cubicBezTo>
                    <a:pt x="1923" y="5105"/>
                    <a:pt x="1613" y="6080"/>
                    <a:pt x="3400" y="6284"/>
                  </a:cubicBezTo>
                  <a:cubicBezTo>
                    <a:pt x="3576" y="8857"/>
                    <a:pt x="3305" y="11024"/>
                    <a:pt x="2235" y="11822"/>
                  </a:cubicBezTo>
                  <a:cubicBezTo>
                    <a:pt x="1165" y="12622"/>
                    <a:pt x="515" y="12879"/>
                    <a:pt x="488" y="13326"/>
                  </a:cubicBezTo>
                  <a:cubicBezTo>
                    <a:pt x="461" y="13773"/>
                    <a:pt x="746" y="14030"/>
                    <a:pt x="1030" y="14125"/>
                  </a:cubicBezTo>
                  <a:cubicBezTo>
                    <a:pt x="123" y="14531"/>
                    <a:pt x="0" y="14897"/>
                    <a:pt x="231" y="15222"/>
                  </a:cubicBezTo>
                  <a:cubicBezTo>
                    <a:pt x="529" y="15629"/>
                    <a:pt x="1436" y="15791"/>
                    <a:pt x="2790" y="15818"/>
                  </a:cubicBezTo>
                  <a:cubicBezTo>
                    <a:pt x="3373" y="15831"/>
                    <a:pt x="4213" y="15845"/>
                    <a:pt x="5107" y="15845"/>
                  </a:cubicBezTo>
                  <a:lnTo>
                    <a:pt x="6474" y="15845"/>
                  </a:lnTo>
                  <a:cubicBezTo>
                    <a:pt x="6488" y="15845"/>
                    <a:pt x="6515" y="15831"/>
                    <a:pt x="6542" y="15831"/>
                  </a:cubicBezTo>
                  <a:lnTo>
                    <a:pt x="7016" y="15831"/>
                  </a:lnTo>
                  <a:cubicBezTo>
                    <a:pt x="7151" y="15818"/>
                    <a:pt x="7273" y="15818"/>
                    <a:pt x="7395" y="15818"/>
                  </a:cubicBezTo>
                  <a:lnTo>
                    <a:pt x="7436" y="15818"/>
                  </a:lnTo>
                  <a:cubicBezTo>
                    <a:pt x="7557" y="15804"/>
                    <a:pt x="7666" y="15804"/>
                    <a:pt x="7774" y="15791"/>
                  </a:cubicBezTo>
                  <a:lnTo>
                    <a:pt x="7855" y="15791"/>
                  </a:lnTo>
                  <a:cubicBezTo>
                    <a:pt x="7964" y="15791"/>
                    <a:pt x="8086" y="15777"/>
                    <a:pt x="8194" y="15764"/>
                  </a:cubicBezTo>
                  <a:lnTo>
                    <a:pt x="8248" y="15764"/>
                  </a:lnTo>
                  <a:cubicBezTo>
                    <a:pt x="8343" y="15764"/>
                    <a:pt x="8438" y="15750"/>
                    <a:pt x="8532" y="15737"/>
                  </a:cubicBezTo>
                  <a:lnTo>
                    <a:pt x="8586" y="15737"/>
                  </a:lnTo>
                  <a:cubicBezTo>
                    <a:pt x="8682" y="15723"/>
                    <a:pt x="8776" y="15723"/>
                    <a:pt x="8857" y="15710"/>
                  </a:cubicBezTo>
                  <a:cubicBezTo>
                    <a:pt x="8884" y="15710"/>
                    <a:pt x="8899" y="15696"/>
                    <a:pt x="8912" y="15696"/>
                  </a:cubicBezTo>
                  <a:cubicBezTo>
                    <a:pt x="9007" y="15683"/>
                    <a:pt x="9088" y="15669"/>
                    <a:pt x="9169" y="15656"/>
                  </a:cubicBezTo>
                  <a:cubicBezTo>
                    <a:pt x="10510" y="15425"/>
                    <a:pt x="10618" y="14450"/>
                    <a:pt x="9521" y="14206"/>
                  </a:cubicBezTo>
                  <a:cubicBezTo>
                    <a:pt x="10036" y="13773"/>
                    <a:pt x="10226" y="12974"/>
                    <a:pt x="9589" y="12757"/>
                  </a:cubicBezTo>
                  <a:cubicBezTo>
                    <a:pt x="8939" y="12541"/>
                    <a:pt x="7801" y="11850"/>
                    <a:pt x="7178" y="10320"/>
                  </a:cubicBezTo>
                  <a:cubicBezTo>
                    <a:pt x="6596" y="8897"/>
                    <a:pt x="6826" y="6595"/>
                    <a:pt x="6853" y="6297"/>
                  </a:cubicBezTo>
                  <a:cubicBezTo>
                    <a:pt x="6853" y="6270"/>
                    <a:pt x="6867" y="6257"/>
                    <a:pt x="6867" y="6257"/>
                  </a:cubicBezTo>
                  <a:cubicBezTo>
                    <a:pt x="6867" y="6257"/>
                    <a:pt x="7896" y="6243"/>
                    <a:pt x="8140" y="5891"/>
                  </a:cubicBezTo>
                  <a:cubicBezTo>
                    <a:pt x="8397" y="5539"/>
                    <a:pt x="7368" y="5038"/>
                    <a:pt x="6000" y="4889"/>
                  </a:cubicBezTo>
                  <a:cubicBezTo>
                    <a:pt x="6975" y="4551"/>
                    <a:pt x="7680" y="3616"/>
                    <a:pt x="7693" y="2519"/>
                  </a:cubicBezTo>
                  <a:cubicBezTo>
                    <a:pt x="7693" y="2438"/>
                    <a:pt x="7680" y="2370"/>
                    <a:pt x="7680" y="2288"/>
                  </a:cubicBezTo>
                  <a:cubicBezTo>
                    <a:pt x="7680" y="2261"/>
                    <a:pt x="7680" y="2234"/>
                    <a:pt x="7666" y="2207"/>
                  </a:cubicBezTo>
                  <a:cubicBezTo>
                    <a:pt x="7666" y="2153"/>
                    <a:pt x="7653" y="2113"/>
                    <a:pt x="7653" y="2059"/>
                  </a:cubicBezTo>
                  <a:cubicBezTo>
                    <a:pt x="7638" y="2032"/>
                    <a:pt x="7638" y="2004"/>
                    <a:pt x="7625" y="1963"/>
                  </a:cubicBezTo>
                  <a:cubicBezTo>
                    <a:pt x="7611" y="1923"/>
                    <a:pt x="7611" y="1869"/>
                    <a:pt x="7598" y="1828"/>
                  </a:cubicBezTo>
                  <a:cubicBezTo>
                    <a:pt x="7584" y="1801"/>
                    <a:pt x="7571" y="1774"/>
                    <a:pt x="7571" y="1747"/>
                  </a:cubicBezTo>
                  <a:cubicBezTo>
                    <a:pt x="7557" y="1692"/>
                    <a:pt x="7530" y="1652"/>
                    <a:pt x="7517" y="1598"/>
                  </a:cubicBezTo>
                  <a:cubicBezTo>
                    <a:pt x="7503" y="1571"/>
                    <a:pt x="7503" y="1557"/>
                    <a:pt x="7490" y="1530"/>
                  </a:cubicBezTo>
                  <a:cubicBezTo>
                    <a:pt x="7463" y="1463"/>
                    <a:pt x="7422" y="1395"/>
                    <a:pt x="7395" y="1327"/>
                  </a:cubicBezTo>
                  <a:cubicBezTo>
                    <a:pt x="7382" y="1313"/>
                    <a:pt x="7382" y="1300"/>
                    <a:pt x="7368" y="1300"/>
                  </a:cubicBezTo>
                  <a:cubicBezTo>
                    <a:pt x="7341" y="1246"/>
                    <a:pt x="7313" y="1192"/>
                    <a:pt x="7273" y="1138"/>
                  </a:cubicBezTo>
                  <a:cubicBezTo>
                    <a:pt x="7259" y="1111"/>
                    <a:pt x="7246" y="1097"/>
                    <a:pt x="7232" y="1069"/>
                  </a:cubicBezTo>
                  <a:cubicBezTo>
                    <a:pt x="7205" y="1029"/>
                    <a:pt x="7178" y="988"/>
                    <a:pt x="7151" y="961"/>
                  </a:cubicBezTo>
                  <a:cubicBezTo>
                    <a:pt x="7124" y="934"/>
                    <a:pt x="7111" y="907"/>
                    <a:pt x="7084" y="880"/>
                  </a:cubicBezTo>
                  <a:cubicBezTo>
                    <a:pt x="7057" y="853"/>
                    <a:pt x="7030" y="826"/>
                    <a:pt x="7003" y="786"/>
                  </a:cubicBezTo>
                  <a:cubicBezTo>
                    <a:pt x="6975" y="772"/>
                    <a:pt x="6961" y="744"/>
                    <a:pt x="6934" y="717"/>
                  </a:cubicBezTo>
                  <a:cubicBezTo>
                    <a:pt x="6907" y="690"/>
                    <a:pt x="6867" y="663"/>
                    <a:pt x="6840" y="636"/>
                  </a:cubicBezTo>
                  <a:lnTo>
                    <a:pt x="6772" y="569"/>
                  </a:lnTo>
                  <a:cubicBezTo>
                    <a:pt x="6718" y="528"/>
                    <a:pt x="6677" y="501"/>
                    <a:pt x="6636" y="474"/>
                  </a:cubicBezTo>
                  <a:lnTo>
                    <a:pt x="6515" y="392"/>
                  </a:lnTo>
                  <a:cubicBezTo>
                    <a:pt x="6488" y="365"/>
                    <a:pt x="6447" y="352"/>
                    <a:pt x="6420" y="325"/>
                  </a:cubicBezTo>
                  <a:cubicBezTo>
                    <a:pt x="6380" y="311"/>
                    <a:pt x="6352" y="298"/>
                    <a:pt x="6311" y="271"/>
                  </a:cubicBezTo>
                  <a:cubicBezTo>
                    <a:pt x="6284" y="257"/>
                    <a:pt x="6244" y="244"/>
                    <a:pt x="6217" y="230"/>
                  </a:cubicBezTo>
                  <a:cubicBezTo>
                    <a:pt x="6176" y="217"/>
                    <a:pt x="6149" y="203"/>
                    <a:pt x="6109" y="190"/>
                  </a:cubicBezTo>
                  <a:cubicBezTo>
                    <a:pt x="6082" y="176"/>
                    <a:pt x="6040" y="163"/>
                    <a:pt x="6000" y="149"/>
                  </a:cubicBezTo>
                  <a:cubicBezTo>
                    <a:pt x="5973" y="136"/>
                    <a:pt x="5932" y="122"/>
                    <a:pt x="5892" y="109"/>
                  </a:cubicBezTo>
                  <a:cubicBezTo>
                    <a:pt x="5892" y="109"/>
                    <a:pt x="5878" y="109"/>
                    <a:pt x="5865" y="94"/>
                  </a:cubicBezTo>
                  <a:lnTo>
                    <a:pt x="5865" y="94"/>
                  </a:lnTo>
                  <a:cubicBezTo>
                    <a:pt x="5865" y="94"/>
                    <a:pt x="5865" y="102"/>
                    <a:pt x="5870" y="106"/>
                  </a:cubicBezTo>
                  <a:lnTo>
                    <a:pt x="5870" y="106"/>
                  </a:lnTo>
                  <a:cubicBezTo>
                    <a:pt x="5656" y="39"/>
                    <a:pt x="5429" y="0"/>
                    <a:pt x="518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47" name="Google Shape;3147;p59"/>
            <p:cNvSpPr/>
            <p:nvPr/>
          </p:nvSpPr>
          <p:spPr>
            <a:xfrm rot="10800000">
              <a:off x="8600399" y="155771"/>
              <a:ext cx="437302" cy="652618"/>
            </a:xfrm>
            <a:custGeom>
              <a:avLst/>
              <a:gdLst/>
              <a:ahLst/>
              <a:cxnLst/>
              <a:rect l="l" t="t" r="r" b="b"/>
              <a:pathLst>
                <a:path w="10618" h="15846" extrusionOk="0">
                  <a:moveTo>
                    <a:pt x="5188" y="0"/>
                  </a:moveTo>
                  <a:cubicBezTo>
                    <a:pt x="3806" y="0"/>
                    <a:pt x="2682" y="1111"/>
                    <a:pt x="2669" y="2505"/>
                  </a:cubicBezTo>
                  <a:cubicBezTo>
                    <a:pt x="2669" y="3603"/>
                    <a:pt x="3373" y="4551"/>
                    <a:pt x="4361" y="4889"/>
                  </a:cubicBezTo>
                  <a:cubicBezTo>
                    <a:pt x="1923" y="5105"/>
                    <a:pt x="1613" y="6080"/>
                    <a:pt x="3400" y="6284"/>
                  </a:cubicBezTo>
                  <a:cubicBezTo>
                    <a:pt x="3576" y="8857"/>
                    <a:pt x="3305" y="11024"/>
                    <a:pt x="2235" y="11822"/>
                  </a:cubicBezTo>
                  <a:cubicBezTo>
                    <a:pt x="1165" y="12622"/>
                    <a:pt x="515" y="12879"/>
                    <a:pt x="488" y="13326"/>
                  </a:cubicBezTo>
                  <a:cubicBezTo>
                    <a:pt x="461" y="13773"/>
                    <a:pt x="746" y="14030"/>
                    <a:pt x="1030" y="14125"/>
                  </a:cubicBezTo>
                  <a:cubicBezTo>
                    <a:pt x="123" y="14531"/>
                    <a:pt x="0" y="14897"/>
                    <a:pt x="231" y="15222"/>
                  </a:cubicBezTo>
                  <a:cubicBezTo>
                    <a:pt x="529" y="15629"/>
                    <a:pt x="1436" y="15791"/>
                    <a:pt x="2790" y="15818"/>
                  </a:cubicBezTo>
                  <a:cubicBezTo>
                    <a:pt x="3373" y="15831"/>
                    <a:pt x="4213" y="15845"/>
                    <a:pt x="5107" y="15845"/>
                  </a:cubicBezTo>
                  <a:lnTo>
                    <a:pt x="6474" y="15845"/>
                  </a:lnTo>
                  <a:cubicBezTo>
                    <a:pt x="6488" y="15845"/>
                    <a:pt x="6515" y="15831"/>
                    <a:pt x="6542" y="15831"/>
                  </a:cubicBezTo>
                  <a:lnTo>
                    <a:pt x="7016" y="15831"/>
                  </a:lnTo>
                  <a:cubicBezTo>
                    <a:pt x="7151" y="15818"/>
                    <a:pt x="7273" y="15818"/>
                    <a:pt x="7395" y="15818"/>
                  </a:cubicBezTo>
                  <a:lnTo>
                    <a:pt x="7436" y="15818"/>
                  </a:lnTo>
                  <a:cubicBezTo>
                    <a:pt x="7557" y="15804"/>
                    <a:pt x="7666" y="15804"/>
                    <a:pt x="7774" y="15791"/>
                  </a:cubicBezTo>
                  <a:lnTo>
                    <a:pt x="7855" y="15791"/>
                  </a:lnTo>
                  <a:cubicBezTo>
                    <a:pt x="7964" y="15791"/>
                    <a:pt x="8086" y="15777"/>
                    <a:pt x="8194" y="15764"/>
                  </a:cubicBezTo>
                  <a:lnTo>
                    <a:pt x="8248" y="15764"/>
                  </a:lnTo>
                  <a:cubicBezTo>
                    <a:pt x="8343" y="15764"/>
                    <a:pt x="8438" y="15750"/>
                    <a:pt x="8532" y="15737"/>
                  </a:cubicBezTo>
                  <a:lnTo>
                    <a:pt x="8586" y="15737"/>
                  </a:lnTo>
                  <a:cubicBezTo>
                    <a:pt x="8682" y="15723"/>
                    <a:pt x="8776" y="15723"/>
                    <a:pt x="8857" y="15710"/>
                  </a:cubicBezTo>
                  <a:cubicBezTo>
                    <a:pt x="8884" y="15710"/>
                    <a:pt x="8899" y="15696"/>
                    <a:pt x="8912" y="15696"/>
                  </a:cubicBezTo>
                  <a:cubicBezTo>
                    <a:pt x="9007" y="15683"/>
                    <a:pt x="9088" y="15669"/>
                    <a:pt x="9169" y="15656"/>
                  </a:cubicBezTo>
                  <a:cubicBezTo>
                    <a:pt x="10510" y="15425"/>
                    <a:pt x="10618" y="14450"/>
                    <a:pt x="9521" y="14206"/>
                  </a:cubicBezTo>
                  <a:cubicBezTo>
                    <a:pt x="10036" y="13773"/>
                    <a:pt x="10226" y="12974"/>
                    <a:pt x="9589" y="12757"/>
                  </a:cubicBezTo>
                  <a:cubicBezTo>
                    <a:pt x="8939" y="12541"/>
                    <a:pt x="7801" y="11850"/>
                    <a:pt x="7178" y="10320"/>
                  </a:cubicBezTo>
                  <a:cubicBezTo>
                    <a:pt x="6596" y="8897"/>
                    <a:pt x="6826" y="6595"/>
                    <a:pt x="6853" y="6297"/>
                  </a:cubicBezTo>
                  <a:cubicBezTo>
                    <a:pt x="6853" y="6270"/>
                    <a:pt x="6867" y="6257"/>
                    <a:pt x="6867" y="6257"/>
                  </a:cubicBezTo>
                  <a:cubicBezTo>
                    <a:pt x="6867" y="6257"/>
                    <a:pt x="7896" y="6243"/>
                    <a:pt x="8140" y="5891"/>
                  </a:cubicBezTo>
                  <a:cubicBezTo>
                    <a:pt x="8397" y="5539"/>
                    <a:pt x="7368" y="5038"/>
                    <a:pt x="6000" y="4889"/>
                  </a:cubicBezTo>
                  <a:cubicBezTo>
                    <a:pt x="6975" y="4551"/>
                    <a:pt x="7680" y="3616"/>
                    <a:pt x="7693" y="2519"/>
                  </a:cubicBezTo>
                  <a:cubicBezTo>
                    <a:pt x="7693" y="2438"/>
                    <a:pt x="7680" y="2370"/>
                    <a:pt x="7680" y="2288"/>
                  </a:cubicBezTo>
                  <a:cubicBezTo>
                    <a:pt x="7680" y="2261"/>
                    <a:pt x="7680" y="2234"/>
                    <a:pt x="7666" y="2207"/>
                  </a:cubicBezTo>
                  <a:cubicBezTo>
                    <a:pt x="7666" y="2153"/>
                    <a:pt x="7653" y="2113"/>
                    <a:pt x="7653" y="2059"/>
                  </a:cubicBezTo>
                  <a:cubicBezTo>
                    <a:pt x="7638" y="2032"/>
                    <a:pt x="7638" y="2004"/>
                    <a:pt x="7625" y="1963"/>
                  </a:cubicBezTo>
                  <a:cubicBezTo>
                    <a:pt x="7611" y="1923"/>
                    <a:pt x="7611" y="1869"/>
                    <a:pt x="7598" y="1828"/>
                  </a:cubicBezTo>
                  <a:cubicBezTo>
                    <a:pt x="7584" y="1801"/>
                    <a:pt x="7571" y="1774"/>
                    <a:pt x="7571" y="1747"/>
                  </a:cubicBezTo>
                  <a:cubicBezTo>
                    <a:pt x="7557" y="1692"/>
                    <a:pt x="7530" y="1652"/>
                    <a:pt x="7517" y="1598"/>
                  </a:cubicBezTo>
                  <a:cubicBezTo>
                    <a:pt x="7503" y="1571"/>
                    <a:pt x="7503" y="1557"/>
                    <a:pt x="7490" y="1530"/>
                  </a:cubicBezTo>
                  <a:cubicBezTo>
                    <a:pt x="7463" y="1463"/>
                    <a:pt x="7422" y="1395"/>
                    <a:pt x="7395" y="1327"/>
                  </a:cubicBezTo>
                  <a:cubicBezTo>
                    <a:pt x="7382" y="1313"/>
                    <a:pt x="7382" y="1300"/>
                    <a:pt x="7368" y="1300"/>
                  </a:cubicBezTo>
                  <a:cubicBezTo>
                    <a:pt x="7341" y="1246"/>
                    <a:pt x="7313" y="1192"/>
                    <a:pt x="7273" y="1138"/>
                  </a:cubicBezTo>
                  <a:cubicBezTo>
                    <a:pt x="7259" y="1111"/>
                    <a:pt x="7246" y="1097"/>
                    <a:pt x="7232" y="1069"/>
                  </a:cubicBezTo>
                  <a:cubicBezTo>
                    <a:pt x="7205" y="1029"/>
                    <a:pt x="7178" y="988"/>
                    <a:pt x="7151" y="961"/>
                  </a:cubicBezTo>
                  <a:cubicBezTo>
                    <a:pt x="7124" y="934"/>
                    <a:pt x="7111" y="907"/>
                    <a:pt x="7084" y="880"/>
                  </a:cubicBezTo>
                  <a:cubicBezTo>
                    <a:pt x="7057" y="853"/>
                    <a:pt x="7030" y="826"/>
                    <a:pt x="7003" y="786"/>
                  </a:cubicBezTo>
                  <a:cubicBezTo>
                    <a:pt x="6975" y="772"/>
                    <a:pt x="6961" y="744"/>
                    <a:pt x="6934" y="717"/>
                  </a:cubicBezTo>
                  <a:cubicBezTo>
                    <a:pt x="6907" y="690"/>
                    <a:pt x="6867" y="663"/>
                    <a:pt x="6840" y="636"/>
                  </a:cubicBezTo>
                  <a:lnTo>
                    <a:pt x="6772" y="569"/>
                  </a:lnTo>
                  <a:cubicBezTo>
                    <a:pt x="6718" y="528"/>
                    <a:pt x="6677" y="501"/>
                    <a:pt x="6636" y="474"/>
                  </a:cubicBezTo>
                  <a:lnTo>
                    <a:pt x="6515" y="392"/>
                  </a:lnTo>
                  <a:cubicBezTo>
                    <a:pt x="6488" y="365"/>
                    <a:pt x="6447" y="352"/>
                    <a:pt x="6420" y="325"/>
                  </a:cubicBezTo>
                  <a:cubicBezTo>
                    <a:pt x="6380" y="311"/>
                    <a:pt x="6352" y="298"/>
                    <a:pt x="6311" y="271"/>
                  </a:cubicBezTo>
                  <a:cubicBezTo>
                    <a:pt x="6284" y="257"/>
                    <a:pt x="6244" y="244"/>
                    <a:pt x="6217" y="230"/>
                  </a:cubicBezTo>
                  <a:cubicBezTo>
                    <a:pt x="6176" y="217"/>
                    <a:pt x="6149" y="203"/>
                    <a:pt x="6109" y="190"/>
                  </a:cubicBezTo>
                  <a:cubicBezTo>
                    <a:pt x="6082" y="176"/>
                    <a:pt x="6040" y="163"/>
                    <a:pt x="6000" y="149"/>
                  </a:cubicBezTo>
                  <a:cubicBezTo>
                    <a:pt x="5973" y="136"/>
                    <a:pt x="5932" y="122"/>
                    <a:pt x="5892" y="109"/>
                  </a:cubicBezTo>
                  <a:cubicBezTo>
                    <a:pt x="5892" y="109"/>
                    <a:pt x="5878" y="109"/>
                    <a:pt x="5865" y="94"/>
                  </a:cubicBezTo>
                  <a:lnTo>
                    <a:pt x="5865" y="94"/>
                  </a:lnTo>
                  <a:cubicBezTo>
                    <a:pt x="5865" y="94"/>
                    <a:pt x="5865" y="102"/>
                    <a:pt x="5870" y="106"/>
                  </a:cubicBezTo>
                  <a:lnTo>
                    <a:pt x="5870" y="106"/>
                  </a:lnTo>
                  <a:cubicBezTo>
                    <a:pt x="5656" y="39"/>
                    <a:pt x="5429" y="0"/>
                    <a:pt x="518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48" name="Google Shape;3148;p59"/>
            <p:cNvSpPr/>
            <p:nvPr/>
          </p:nvSpPr>
          <p:spPr>
            <a:xfrm rot="-5400000" flipH="1">
              <a:off x="8376924" y="4546933"/>
              <a:ext cx="437302" cy="652618"/>
            </a:xfrm>
            <a:custGeom>
              <a:avLst/>
              <a:gdLst/>
              <a:ahLst/>
              <a:cxnLst/>
              <a:rect l="l" t="t" r="r" b="b"/>
              <a:pathLst>
                <a:path w="10618" h="15846" extrusionOk="0">
                  <a:moveTo>
                    <a:pt x="5188" y="0"/>
                  </a:moveTo>
                  <a:cubicBezTo>
                    <a:pt x="3806" y="0"/>
                    <a:pt x="2682" y="1111"/>
                    <a:pt x="2669" y="2505"/>
                  </a:cubicBezTo>
                  <a:cubicBezTo>
                    <a:pt x="2669" y="3603"/>
                    <a:pt x="3373" y="4551"/>
                    <a:pt x="4361" y="4889"/>
                  </a:cubicBezTo>
                  <a:cubicBezTo>
                    <a:pt x="1923" y="5105"/>
                    <a:pt x="1613" y="6080"/>
                    <a:pt x="3400" y="6284"/>
                  </a:cubicBezTo>
                  <a:cubicBezTo>
                    <a:pt x="3576" y="8857"/>
                    <a:pt x="3305" y="11024"/>
                    <a:pt x="2235" y="11822"/>
                  </a:cubicBezTo>
                  <a:cubicBezTo>
                    <a:pt x="1165" y="12622"/>
                    <a:pt x="515" y="12879"/>
                    <a:pt x="488" y="13326"/>
                  </a:cubicBezTo>
                  <a:cubicBezTo>
                    <a:pt x="461" y="13773"/>
                    <a:pt x="746" y="14030"/>
                    <a:pt x="1030" y="14125"/>
                  </a:cubicBezTo>
                  <a:cubicBezTo>
                    <a:pt x="123" y="14531"/>
                    <a:pt x="0" y="14897"/>
                    <a:pt x="231" y="15222"/>
                  </a:cubicBezTo>
                  <a:cubicBezTo>
                    <a:pt x="529" y="15629"/>
                    <a:pt x="1436" y="15791"/>
                    <a:pt x="2790" y="15818"/>
                  </a:cubicBezTo>
                  <a:cubicBezTo>
                    <a:pt x="3373" y="15831"/>
                    <a:pt x="4213" y="15845"/>
                    <a:pt x="5107" y="15845"/>
                  </a:cubicBezTo>
                  <a:lnTo>
                    <a:pt x="6474" y="15845"/>
                  </a:lnTo>
                  <a:cubicBezTo>
                    <a:pt x="6488" y="15845"/>
                    <a:pt x="6515" y="15831"/>
                    <a:pt x="6542" y="15831"/>
                  </a:cubicBezTo>
                  <a:lnTo>
                    <a:pt x="7016" y="15831"/>
                  </a:lnTo>
                  <a:cubicBezTo>
                    <a:pt x="7151" y="15818"/>
                    <a:pt x="7273" y="15818"/>
                    <a:pt x="7395" y="15818"/>
                  </a:cubicBezTo>
                  <a:lnTo>
                    <a:pt x="7436" y="15818"/>
                  </a:lnTo>
                  <a:cubicBezTo>
                    <a:pt x="7557" y="15804"/>
                    <a:pt x="7666" y="15804"/>
                    <a:pt x="7774" y="15791"/>
                  </a:cubicBezTo>
                  <a:lnTo>
                    <a:pt x="7855" y="15791"/>
                  </a:lnTo>
                  <a:cubicBezTo>
                    <a:pt x="7964" y="15791"/>
                    <a:pt x="8086" y="15777"/>
                    <a:pt x="8194" y="15764"/>
                  </a:cubicBezTo>
                  <a:lnTo>
                    <a:pt x="8248" y="15764"/>
                  </a:lnTo>
                  <a:cubicBezTo>
                    <a:pt x="8343" y="15764"/>
                    <a:pt x="8438" y="15750"/>
                    <a:pt x="8532" y="15737"/>
                  </a:cubicBezTo>
                  <a:lnTo>
                    <a:pt x="8586" y="15737"/>
                  </a:lnTo>
                  <a:cubicBezTo>
                    <a:pt x="8682" y="15723"/>
                    <a:pt x="8776" y="15723"/>
                    <a:pt x="8857" y="15710"/>
                  </a:cubicBezTo>
                  <a:cubicBezTo>
                    <a:pt x="8884" y="15710"/>
                    <a:pt x="8899" y="15696"/>
                    <a:pt x="8912" y="15696"/>
                  </a:cubicBezTo>
                  <a:cubicBezTo>
                    <a:pt x="9007" y="15683"/>
                    <a:pt x="9088" y="15669"/>
                    <a:pt x="9169" y="15656"/>
                  </a:cubicBezTo>
                  <a:cubicBezTo>
                    <a:pt x="10510" y="15425"/>
                    <a:pt x="10618" y="14450"/>
                    <a:pt x="9521" y="14206"/>
                  </a:cubicBezTo>
                  <a:cubicBezTo>
                    <a:pt x="10036" y="13773"/>
                    <a:pt x="10226" y="12974"/>
                    <a:pt x="9589" y="12757"/>
                  </a:cubicBezTo>
                  <a:cubicBezTo>
                    <a:pt x="8939" y="12541"/>
                    <a:pt x="7801" y="11850"/>
                    <a:pt x="7178" y="10320"/>
                  </a:cubicBezTo>
                  <a:cubicBezTo>
                    <a:pt x="6596" y="8897"/>
                    <a:pt x="6826" y="6595"/>
                    <a:pt x="6853" y="6297"/>
                  </a:cubicBezTo>
                  <a:cubicBezTo>
                    <a:pt x="6853" y="6270"/>
                    <a:pt x="6867" y="6257"/>
                    <a:pt x="6867" y="6257"/>
                  </a:cubicBezTo>
                  <a:cubicBezTo>
                    <a:pt x="6867" y="6257"/>
                    <a:pt x="7896" y="6243"/>
                    <a:pt x="8140" y="5891"/>
                  </a:cubicBezTo>
                  <a:cubicBezTo>
                    <a:pt x="8397" y="5539"/>
                    <a:pt x="7368" y="5038"/>
                    <a:pt x="6000" y="4889"/>
                  </a:cubicBezTo>
                  <a:cubicBezTo>
                    <a:pt x="6975" y="4551"/>
                    <a:pt x="7680" y="3616"/>
                    <a:pt x="7693" y="2519"/>
                  </a:cubicBezTo>
                  <a:cubicBezTo>
                    <a:pt x="7693" y="2438"/>
                    <a:pt x="7680" y="2370"/>
                    <a:pt x="7680" y="2288"/>
                  </a:cubicBezTo>
                  <a:cubicBezTo>
                    <a:pt x="7680" y="2261"/>
                    <a:pt x="7680" y="2234"/>
                    <a:pt x="7666" y="2207"/>
                  </a:cubicBezTo>
                  <a:cubicBezTo>
                    <a:pt x="7666" y="2153"/>
                    <a:pt x="7653" y="2113"/>
                    <a:pt x="7653" y="2059"/>
                  </a:cubicBezTo>
                  <a:cubicBezTo>
                    <a:pt x="7638" y="2032"/>
                    <a:pt x="7638" y="2004"/>
                    <a:pt x="7625" y="1963"/>
                  </a:cubicBezTo>
                  <a:cubicBezTo>
                    <a:pt x="7611" y="1923"/>
                    <a:pt x="7611" y="1869"/>
                    <a:pt x="7598" y="1828"/>
                  </a:cubicBezTo>
                  <a:cubicBezTo>
                    <a:pt x="7584" y="1801"/>
                    <a:pt x="7571" y="1774"/>
                    <a:pt x="7571" y="1747"/>
                  </a:cubicBezTo>
                  <a:cubicBezTo>
                    <a:pt x="7557" y="1692"/>
                    <a:pt x="7530" y="1652"/>
                    <a:pt x="7517" y="1598"/>
                  </a:cubicBezTo>
                  <a:cubicBezTo>
                    <a:pt x="7503" y="1571"/>
                    <a:pt x="7503" y="1557"/>
                    <a:pt x="7490" y="1530"/>
                  </a:cubicBezTo>
                  <a:cubicBezTo>
                    <a:pt x="7463" y="1463"/>
                    <a:pt x="7422" y="1395"/>
                    <a:pt x="7395" y="1327"/>
                  </a:cubicBezTo>
                  <a:cubicBezTo>
                    <a:pt x="7382" y="1313"/>
                    <a:pt x="7382" y="1300"/>
                    <a:pt x="7368" y="1300"/>
                  </a:cubicBezTo>
                  <a:cubicBezTo>
                    <a:pt x="7341" y="1246"/>
                    <a:pt x="7313" y="1192"/>
                    <a:pt x="7273" y="1138"/>
                  </a:cubicBezTo>
                  <a:cubicBezTo>
                    <a:pt x="7259" y="1111"/>
                    <a:pt x="7246" y="1097"/>
                    <a:pt x="7232" y="1069"/>
                  </a:cubicBezTo>
                  <a:cubicBezTo>
                    <a:pt x="7205" y="1029"/>
                    <a:pt x="7178" y="988"/>
                    <a:pt x="7151" y="961"/>
                  </a:cubicBezTo>
                  <a:cubicBezTo>
                    <a:pt x="7124" y="934"/>
                    <a:pt x="7111" y="907"/>
                    <a:pt x="7084" y="880"/>
                  </a:cubicBezTo>
                  <a:cubicBezTo>
                    <a:pt x="7057" y="853"/>
                    <a:pt x="7030" y="826"/>
                    <a:pt x="7003" y="786"/>
                  </a:cubicBezTo>
                  <a:cubicBezTo>
                    <a:pt x="6975" y="772"/>
                    <a:pt x="6961" y="744"/>
                    <a:pt x="6934" y="717"/>
                  </a:cubicBezTo>
                  <a:cubicBezTo>
                    <a:pt x="6907" y="690"/>
                    <a:pt x="6867" y="663"/>
                    <a:pt x="6840" y="636"/>
                  </a:cubicBezTo>
                  <a:lnTo>
                    <a:pt x="6772" y="569"/>
                  </a:lnTo>
                  <a:cubicBezTo>
                    <a:pt x="6718" y="528"/>
                    <a:pt x="6677" y="501"/>
                    <a:pt x="6636" y="474"/>
                  </a:cubicBezTo>
                  <a:lnTo>
                    <a:pt x="6515" y="392"/>
                  </a:lnTo>
                  <a:cubicBezTo>
                    <a:pt x="6488" y="365"/>
                    <a:pt x="6447" y="352"/>
                    <a:pt x="6420" y="325"/>
                  </a:cubicBezTo>
                  <a:cubicBezTo>
                    <a:pt x="6380" y="311"/>
                    <a:pt x="6352" y="298"/>
                    <a:pt x="6311" y="271"/>
                  </a:cubicBezTo>
                  <a:cubicBezTo>
                    <a:pt x="6284" y="257"/>
                    <a:pt x="6244" y="244"/>
                    <a:pt x="6217" y="230"/>
                  </a:cubicBezTo>
                  <a:cubicBezTo>
                    <a:pt x="6176" y="217"/>
                    <a:pt x="6149" y="203"/>
                    <a:pt x="6109" y="190"/>
                  </a:cubicBezTo>
                  <a:cubicBezTo>
                    <a:pt x="6082" y="176"/>
                    <a:pt x="6040" y="163"/>
                    <a:pt x="6000" y="149"/>
                  </a:cubicBezTo>
                  <a:cubicBezTo>
                    <a:pt x="5973" y="136"/>
                    <a:pt x="5932" y="122"/>
                    <a:pt x="5892" y="109"/>
                  </a:cubicBezTo>
                  <a:cubicBezTo>
                    <a:pt x="5892" y="109"/>
                    <a:pt x="5878" y="109"/>
                    <a:pt x="5865" y="94"/>
                  </a:cubicBezTo>
                  <a:lnTo>
                    <a:pt x="5865" y="94"/>
                  </a:lnTo>
                  <a:cubicBezTo>
                    <a:pt x="5865" y="94"/>
                    <a:pt x="5865" y="102"/>
                    <a:pt x="5870" y="106"/>
                  </a:cubicBezTo>
                  <a:lnTo>
                    <a:pt x="5870" y="106"/>
                  </a:lnTo>
                  <a:cubicBezTo>
                    <a:pt x="5656" y="39"/>
                    <a:pt x="5429" y="0"/>
                    <a:pt x="518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49" name="Google Shape;3149;p59"/>
            <p:cNvSpPr/>
            <p:nvPr/>
          </p:nvSpPr>
          <p:spPr>
            <a:xfrm>
              <a:off x="116074" y="4317271"/>
              <a:ext cx="437302" cy="652618"/>
            </a:xfrm>
            <a:custGeom>
              <a:avLst/>
              <a:gdLst/>
              <a:ahLst/>
              <a:cxnLst/>
              <a:rect l="l" t="t" r="r" b="b"/>
              <a:pathLst>
                <a:path w="10618" h="15846" extrusionOk="0">
                  <a:moveTo>
                    <a:pt x="5188" y="0"/>
                  </a:moveTo>
                  <a:cubicBezTo>
                    <a:pt x="3806" y="0"/>
                    <a:pt x="2682" y="1111"/>
                    <a:pt x="2669" y="2505"/>
                  </a:cubicBezTo>
                  <a:cubicBezTo>
                    <a:pt x="2669" y="3603"/>
                    <a:pt x="3373" y="4551"/>
                    <a:pt x="4361" y="4889"/>
                  </a:cubicBezTo>
                  <a:cubicBezTo>
                    <a:pt x="1923" y="5105"/>
                    <a:pt x="1613" y="6080"/>
                    <a:pt x="3400" y="6284"/>
                  </a:cubicBezTo>
                  <a:cubicBezTo>
                    <a:pt x="3576" y="8857"/>
                    <a:pt x="3305" y="11024"/>
                    <a:pt x="2235" y="11822"/>
                  </a:cubicBezTo>
                  <a:cubicBezTo>
                    <a:pt x="1165" y="12622"/>
                    <a:pt x="515" y="12879"/>
                    <a:pt x="488" y="13326"/>
                  </a:cubicBezTo>
                  <a:cubicBezTo>
                    <a:pt x="461" y="13773"/>
                    <a:pt x="746" y="14030"/>
                    <a:pt x="1030" y="14125"/>
                  </a:cubicBezTo>
                  <a:cubicBezTo>
                    <a:pt x="123" y="14531"/>
                    <a:pt x="0" y="14897"/>
                    <a:pt x="231" y="15222"/>
                  </a:cubicBezTo>
                  <a:cubicBezTo>
                    <a:pt x="529" y="15629"/>
                    <a:pt x="1436" y="15791"/>
                    <a:pt x="2790" y="15818"/>
                  </a:cubicBezTo>
                  <a:cubicBezTo>
                    <a:pt x="3373" y="15831"/>
                    <a:pt x="4213" y="15845"/>
                    <a:pt x="5107" y="15845"/>
                  </a:cubicBezTo>
                  <a:lnTo>
                    <a:pt x="6474" y="15845"/>
                  </a:lnTo>
                  <a:cubicBezTo>
                    <a:pt x="6488" y="15845"/>
                    <a:pt x="6515" y="15831"/>
                    <a:pt x="6542" y="15831"/>
                  </a:cubicBezTo>
                  <a:lnTo>
                    <a:pt x="7016" y="15831"/>
                  </a:lnTo>
                  <a:cubicBezTo>
                    <a:pt x="7151" y="15818"/>
                    <a:pt x="7273" y="15818"/>
                    <a:pt x="7395" y="15818"/>
                  </a:cubicBezTo>
                  <a:lnTo>
                    <a:pt x="7436" y="15818"/>
                  </a:lnTo>
                  <a:cubicBezTo>
                    <a:pt x="7557" y="15804"/>
                    <a:pt x="7666" y="15804"/>
                    <a:pt x="7774" y="15791"/>
                  </a:cubicBezTo>
                  <a:lnTo>
                    <a:pt x="7855" y="15791"/>
                  </a:lnTo>
                  <a:cubicBezTo>
                    <a:pt x="7964" y="15791"/>
                    <a:pt x="8086" y="15777"/>
                    <a:pt x="8194" y="15764"/>
                  </a:cubicBezTo>
                  <a:lnTo>
                    <a:pt x="8248" y="15764"/>
                  </a:lnTo>
                  <a:cubicBezTo>
                    <a:pt x="8343" y="15764"/>
                    <a:pt x="8438" y="15750"/>
                    <a:pt x="8532" y="15737"/>
                  </a:cubicBezTo>
                  <a:lnTo>
                    <a:pt x="8586" y="15737"/>
                  </a:lnTo>
                  <a:cubicBezTo>
                    <a:pt x="8682" y="15723"/>
                    <a:pt x="8776" y="15723"/>
                    <a:pt x="8857" y="15710"/>
                  </a:cubicBezTo>
                  <a:cubicBezTo>
                    <a:pt x="8884" y="15710"/>
                    <a:pt x="8899" y="15696"/>
                    <a:pt x="8912" y="15696"/>
                  </a:cubicBezTo>
                  <a:cubicBezTo>
                    <a:pt x="9007" y="15683"/>
                    <a:pt x="9088" y="15669"/>
                    <a:pt x="9169" y="15656"/>
                  </a:cubicBezTo>
                  <a:cubicBezTo>
                    <a:pt x="10510" y="15425"/>
                    <a:pt x="10618" y="14450"/>
                    <a:pt x="9521" y="14206"/>
                  </a:cubicBezTo>
                  <a:cubicBezTo>
                    <a:pt x="10036" y="13773"/>
                    <a:pt x="10226" y="12974"/>
                    <a:pt x="9589" y="12757"/>
                  </a:cubicBezTo>
                  <a:cubicBezTo>
                    <a:pt x="8939" y="12541"/>
                    <a:pt x="7801" y="11850"/>
                    <a:pt x="7178" y="10320"/>
                  </a:cubicBezTo>
                  <a:cubicBezTo>
                    <a:pt x="6596" y="8897"/>
                    <a:pt x="6826" y="6595"/>
                    <a:pt x="6853" y="6297"/>
                  </a:cubicBezTo>
                  <a:cubicBezTo>
                    <a:pt x="6853" y="6270"/>
                    <a:pt x="6867" y="6257"/>
                    <a:pt x="6867" y="6257"/>
                  </a:cubicBezTo>
                  <a:cubicBezTo>
                    <a:pt x="6867" y="6257"/>
                    <a:pt x="7896" y="6243"/>
                    <a:pt x="8140" y="5891"/>
                  </a:cubicBezTo>
                  <a:cubicBezTo>
                    <a:pt x="8397" y="5539"/>
                    <a:pt x="7368" y="5038"/>
                    <a:pt x="6000" y="4889"/>
                  </a:cubicBezTo>
                  <a:cubicBezTo>
                    <a:pt x="6975" y="4551"/>
                    <a:pt x="7680" y="3616"/>
                    <a:pt x="7693" y="2519"/>
                  </a:cubicBezTo>
                  <a:cubicBezTo>
                    <a:pt x="7693" y="2438"/>
                    <a:pt x="7680" y="2370"/>
                    <a:pt x="7680" y="2288"/>
                  </a:cubicBezTo>
                  <a:cubicBezTo>
                    <a:pt x="7680" y="2261"/>
                    <a:pt x="7680" y="2234"/>
                    <a:pt x="7666" y="2207"/>
                  </a:cubicBezTo>
                  <a:cubicBezTo>
                    <a:pt x="7666" y="2153"/>
                    <a:pt x="7653" y="2113"/>
                    <a:pt x="7653" y="2059"/>
                  </a:cubicBezTo>
                  <a:cubicBezTo>
                    <a:pt x="7638" y="2032"/>
                    <a:pt x="7638" y="2004"/>
                    <a:pt x="7625" y="1963"/>
                  </a:cubicBezTo>
                  <a:cubicBezTo>
                    <a:pt x="7611" y="1923"/>
                    <a:pt x="7611" y="1869"/>
                    <a:pt x="7598" y="1828"/>
                  </a:cubicBezTo>
                  <a:cubicBezTo>
                    <a:pt x="7584" y="1801"/>
                    <a:pt x="7571" y="1774"/>
                    <a:pt x="7571" y="1747"/>
                  </a:cubicBezTo>
                  <a:cubicBezTo>
                    <a:pt x="7557" y="1692"/>
                    <a:pt x="7530" y="1652"/>
                    <a:pt x="7517" y="1598"/>
                  </a:cubicBezTo>
                  <a:cubicBezTo>
                    <a:pt x="7503" y="1571"/>
                    <a:pt x="7503" y="1557"/>
                    <a:pt x="7490" y="1530"/>
                  </a:cubicBezTo>
                  <a:cubicBezTo>
                    <a:pt x="7463" y="1463"/>
                    <a:pt x="7422" y="1395"/>
                    <a:pt x="7395" y="1327"/>
                  </a:cubicBezTo>
                  <a:cubicBezTo>
                    <a:pt x="7382" y="1313"/>
                    <a:pt x="7382" y="1300"/>
                    <a:pt x="7368" y="1300"/>
                  </a:cubicBezTo>
                  <a:cubicBezTo>
                    <a:pt x="7341" y="1246"/>
                    <a:pt x="7313" y="1192"/>
                    <a:pt x="7273" y="1138"/>
                  </a:cubicBezTo>
                  <a:cubicBezTo>
                    <a:pt x="7259" y="1111"/>
                    <a:pt x="7246" y="1097"/>
                    <a:pt x="7232" y="1069"/>
                  </a:cubicBezTo>
                  <a:cubicBezTo>
                    <a:pt x="7205" y="1029"/>
                    <a:pt x="7178" y="988"/>
                    <a:pt x="7151" y="961"/>
                  </a:cubicBezTo>
                  <a:cubicBezTo>
                    <a:pt x="7124" y="934"/>
                    <a:pt x="7111" y="907"/>
                    <a:pt x="7084" y="880"/>
                  </a:cubicBezTo>
                  <a:cubicBezTo>
                    <a:pt x="7057" y="853"/>
                    <a:pt x="7030" y="826"/>
                    <a:pt x="7003" y="786"/>
                  </a:cubicBezTo>
                  <a:cubicBezTo>
                    <a:pt x="6975" y="772"/>
                    <a:pt x="6961" y="744"/>
                    <a:pt x="6934" y="717"/>
                  </a:cubicBezTo>
                  <a:cubicBezTo>
                    <a:pt x="6907" y="690"/>
                    <a:pt x="6867" y="663"/>
                    <a:pt x="6840" y="636"/>
                  </a:cubicBezTo>
                  <a:lnTo>
                    <a:pt x="6772" y="569"/>
                  </a:lnTo>
                  <a:cubicBezTo>
                    <a:pt x="6718" y="528"/>
                    <a:pt x="6677" y="501"/>
                    <a:pt x="6636" y="474"/>
                  </a:cubicBezTo>
                  <a:lnTo>
                    <a:pt x="6515" y="392"/>
                  </a:lnTo>
                  <a:cubicBezTo>
                    <a:pt x="6488" y="365"/>
                    <a:pt x="6447" y="352"/>
                    <a:pt x="6420" y="325"/>
                  </a:cubicBezTo>
                  <a:cubicBezTo>
                    <a:pt x="6380" y="311"/>
                    <a:pt x="6352" y="298"/>
                    <a:pt x="6311" y="271"/>
                  </a:cubicBezTo>
                  <a:cubicBezTo>
                    <a:pt x="6284" y="257"/>
                    <a:pt x="6244" y="244"/>
                    <a:pt x="6217" y="230"/>
                  </a:cubicBezTo>
                  <a:cubicBezTo>
                    <a:pt x="6176" y="217"/>
                    <a:pt x="6149" y="203"/>
                    <a:pt x="6109" y="190"/>
                  </a:cubicBezTo>
                  <a:cubicBezTo>
                    <a:pt x="6082" y="176"/>
                    <a:pt x="6040" y="163"/>
                    <a:pt x="6000" y="149"/>
                  </a:cubicBezTo>
                  <a:cubicBezTo>
                    <a:pt x="5973" y="136"/>
                    <a:pt x="5932" y="122"/>
                    <a:pt x="5892" y="109"/>
                  </a:cubicBezTo>
                  <a:cubicBezTo>
                    <a:pt x="5892" y="109"/>
                    <a:pt x="5878" y="109"/>
                    <a:pt x="5865" y="94"/>
                  </a:cubicBezTo>
                  <a:lnTo>
                    <a:pt x="5865" y="94"/>
                  </a:lnTo>
                  <a:cubicBezTo>
                    <a:pt x="5865" y="94"/>
                    <a:pt x="5865" y="102"/>
                    <a:pt x="5870" y="106"/>
                  </a:cubicBezTo>
                  <a:lnTo>
                    <a:pt x="5870" y="106"/>
                  </a:lnTo>
                  <a:cubicBezTo>
                    <a:pt x="5656" y="39"/>
                    <a:pt x="5429" y="0"/>
                    <a:pt x="518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150" name="Google Shape;3150;p59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3151" name="Google Shape;3151;p59"/>
          <p:cNvSpPr txBox="1">
            <a:spLocks noGrp="1"/>
          </p:cNvSpPr>
          <p:nvPr>
            <p:ph type="subTitle" idx="1"/>
          </p:nvPr>
        </p:nvSpPr>
        <p:spPr>
          <a:xfrm>
            <a:off x="1385225" y="2356575"/>
            <a:ext cx="3088200" cy="119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_ONLY_1">
    <p:spTree>
      <p:nvGrpSpPr>
        <p:cNvPr id="1" name="Shape 3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3" name="Google Shape;3153;p60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grpSp>
        <p:nvGrpSpPr>
          <p:cNvPr id="3154" name="Google Shape;3154;p60"/>
          <p:cNvGrpSpPr/>
          <p:nvPr/>
        </p:nvGrpSpPr>
        <p:grpSpPr>
          <a:xfrm>
            <a:off x="116074" y="58479"/>
            <a:ext cx="8921627" cy="5033414"/>
            <a:chOff x="116074" y="58479"/>
            <a:chExt cx="8921627" cy="5033414"/>
          </a:xfrm>
        </p:grpSpPr>
        <p:sp>
          <p:nvSpPr>
            <p:cNvPr id="3155" name="Google Shape;3155;p60"/>
            <p:cNvSpPr/>
            <p:nvPr/>
          </p:nvSpPr>
          <p:spPr>
            <a:xfrm>
              <a:off x="333900" y="268500"/>
              <a:ext cx="8476200" cy="4606500"/>
            </a:xfrm>
            <a:prstGeom prst="rect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56" name="Google Shape;3156;p60"/>
            <p:cNvSpPr/>
            <p:nvPr/>
          </p:nvSpPr>
          <p:spPr>
            <a:xfrm rot="5400000">
              <a:off x="348124" y="-49179"/>
              <a:ext cx="437302" cy="652618"/>
            </a:xfrm>
            <a:custGeom>
              <a:avLst/>
              <a:gdLst/>
              <a:ahLst/>
              <a:cxnLst/>
              <a:rect l="l" t="t" r="r" b="b"/>
              <a:pathLst>
                <a:path w="10618" h="15846" extrusionOk="0">
                  <a:moveTo>
                    <a:pt x="5188" y="0"/>
                  </a:moveTo>
                  <a:cubicBezTo>
                    <a:pt x="3806" y="0"/>
                    <a:pt x="2682" y="1111"/>
                    <a:pt x="2669" y="2505"/>
                  </a:cubicBezTo>
                  <a:cubicBezTo>
                    <a:pt x="2669" y="3603"/>
                    <a:pt x="3373" y="4551"/>
                    <a:pt x="4361" y="4889"/>
                  </a:cubicBezTo>
                  <a:cubicBezTo>
                    <a:pt x="1923" y="5105"/>
                    <a:pt x="1613" y="6080"/>
                    <a:pt x="3400" y="6284"/>
                  </a:cubicBezTo>
                  <a:cubicBezTo>
                    <a:pt x="3576" y="8857"/>
                    <a:pt x="3305" y="11024"/>
                    <a:pt x="2235" y="11822"/>
                  </a:cubicBezTo>
                  <a:cubicBezTo>
                    <a:pt x="1165" y="12622"/>
                    <a:pt x="515" y="12879"/>
                    <a:pt x="488" y="13326"/>
                  </a:cubicBezTo>
                  <a:cubicBezTo>
                    <a:pt x="461" y="13773"/>
                    <a:pt x="746" y="14030"/>
                    <a:pt x="1030" y="14125"/>
                  </a:cubicBezTo>
                  <a:cubicBezTo>
                    <a:pt x="123" y="14531"/>
                    <a:pt x="0" y="14897"/>
                    <a:pt x="231" y="15222"/>
                  </a:cubicBezTo>
                  <a:cubicBezTo>
                    <a:pt x="529" y="15629"/>
                    <a:pt x="1436" y="15791"/>
                    <a:pt x="2790" y="15818"/>
                  </a:cubicBezTo>
                  <a:cubicBezTo>
                    <a:pt x="3373" y="15831"/>
                    <a:pt x="4213" y="15845"/>
                    <a:pt x="5107" y="15845"/>
                  </a:cubicBezTo>
                  <a:lnTo>
                    <a:pt x="6474" y="15845"/>
                  </a:lnTo>
                  <a:cubicBezTo>
                    <a:pt x="6488" y="15845"/>
                    <a:pt x="6515" y="15831"/>
                    <a:pt x="6542" y="15831"/>
                  </a:cubicBezTo>
                  <a:lnTo>
                    <a:pt x="7016" y="15831"/>
                  </a:lnTo>
                  <a:cubicBezTo>
                    <a:pt x="7151" y="15818"/>
                    <a:pt x="7273" y="15818"/>
                    <a:pt x="7395" y="15818"/>
                  </a:cubicBezTo>
                  <a:lnTo>
                    <a:pt x="7436" y="15818"/>
                  </a:lnTo>
                  <a:cubicBezTo>
                    <a:pt x="7557" y="15804"/>
                    <a:pt x="7666" y="15804"/>
                    <a:pt x="7774" y="15791"/>
                  </a:cubicBezTo>
                  <a:lnTo>
                    <a:pt x="7855" y="15791"/>
                  </a:lnTo>
                  <a:cubicBezTo>
                    <a:pt x="7964" y="15791"/>
                    <a:pt x="8086" y="15777"/>
                    <a:pt x="8194" y="15764"/>
                  </a:cubicBezTo>
                  <a:lnTo>
                    <a:pt x="8248" y="15764"/>
                  </a:lnTo>
                  <a:cubicBezTo>
                    <a:pt x="8343" y="15764"/>
                    <a:pt x="8438" y="15750"/>
                    <a:pt x="8532" y="15737"/>
                  </a:cubicBezTo>
                  <a:lnTo>
                    <a:pt x="8586" y="15737"/>
                  </a:lnTo>
                  <a:cubicBezTo>
                    <a:pt x="8682" y="15723"/>
                    <a:pt x="8776" y="15723"/>
                    <a:pt x="8857" y="15710"/>
                  </a:cubicBezTo>
                  <a:cubicBezTo>
                    <a:pt x="8884" y="15710"/>
                    <a:pt x="8899" y="15696"/>
                    <a:pt x="8912" y="15696"/>
                  </a:cubicBezTo>
                  <a:cubicBezTo>
                    <a:pt x="9007" y="15683"/>
                    <a:pt x="9088" y="15669"/>
                    <a:pt x="9169" y="15656"/>
                  </a:cubicBezTo>
                  <a:cubicBezTo>
                    <a:pt x="10510" y="15425"/>
                    <a:pt x="10618" y="14450"/>
                    <a:pt x="9521" y="14206"/>
                  </a:cubicBezTo>
                  <a:cubicBezTo>
                    <a:pt x="10036" y="13773"/>
                    <a:pt x="10226" y="12974"/>
                    <a:pt x="9589" y="12757"/>
                  </a:cubicBezTo>
                  <a:cubicBezTo>
                    <a:pt x="8939" y="12541"/>
                    <a:pt x="7801" y="11850"/>
                    <a:pt x="7178" y="10320"/>
                  </a:cubicBezTo>
                  <a:cubicBezTo>
                    <a:pt x="6596" y="8897"/>
                    <a:pt x="6826" y="6595"/>
                    <a:pt x="6853" y="6297"/>
                  </a:cubicBezTo>
                  <a:cubicBezTo>
                    <a:pt x="6853" y="6270"/>
                    <a:pt x="6867" y="6257"/>
                    <a:pt x="6867" y="6257"/>
                  </a:cubicBezTo>
                  <a:cubicBezTo>
                    <a:pt x="6867" y="6257"/>
                    <a:pt x="7896" y="6243"/>
                    <a:pt x="8140" y="5891"/>
                  </a:cubicBezTo>
                  <a:cubicBezTo>
                    <a:pt x="8397" y="5539"/>
                    <a:pt x="7368" y="5038"/>
                    <a:pt x="6000" y="4889"/>
                  </a:cubicBezTo>
                  <a:cubicBezTo>
                    <a:pt x="6975" y="4551"/>
                    <a:pt x="7680" y="3616"/>
                    <a:pt x="7693" y="2519"/>
                  </a:cubicBezTo>
                  <a:cubicBezTo>
                    <a:pt x="7693" y="2438"/>
                    <a:pt x="7680" y="2370"/>
                    <a:pt x="7680" y="2288"/>
                  </a:cubicBezTo>
                  <a:cubicBezTo>
                    <a:pt x="7680" y="2261"/>
                    <a:pt x="7680" y="2234"/>
                    <a:pt x="7666" y="2207"/>
                  </a:cubicBezTo>
                  <a:cubicBezTo>
                    <a:pt x="7666" y="2153"/>
                    <a:pt x="7653" y="2113"/>
                    <a:pt x="7653" y="2059"/>
                  </a:cubicBezTo>
                  <a:cubicBezTo>
                    <a:pt x="7638" y="2032"/>
                    <a:pt x="7638" y="2004"/>
                    <a:pt x="7625" y="1963"/>
                  </a:cubicBezTo>
                  <a:cubicBezTo>
                    <a:pt x="7611" y="1923"/>
                    <a:pt x="7611" y="1869"/>
                    <a:pt x="7598" y="1828"/>
                  </a:cubicBezTo>
                  <a:cubicBezTo>
                    <a:pt x="7584" y="1801"/>
                    <a:pt x="7571" y="1774"/>
                    <a:pt x="7571" y="1747"/>
                  </a:cubicBezTo>
                  <a:cubicBezTo>
                    <a:pt x="7557" y="1692"/>
                    <a:pt x="7530" y="1652"/>
                    <a:pt x="7517" y="1598"/>
                  </a:cubicBezTo>
                  <a:cubicBezTo>
                    <a:pt x="7503" y="1571"/>
                    <a:pt x="7503" y="1557"/>
                    <a:pt x="7490" y="1530"/>
                  </a:cubicBezTo>
                  <a:cubicBezTo>
                    <a:pt x="7463" y="1463"/>
                    <a:pt x="7422" y="1395"/>
                    <a:pt x="7395" y="1327"/>
                  </a:cubicBezTo>
                  <a:cubicBezTo>
                    <a:pt x="7382" y="1313"/>
                    <a:pt x="7382" y="1300"/>
                    <a:pt x="7368" y="1300"/>
                  </a:cubicBezTo>
                  <a:cubicBezTo>
                    <a:pt x="7341" y="1246"/>
                    <a:pt x="7313" y="1192"/>
                    <a:pt x="7273" y="1138"/>
                  </a:cubicBezTo>
                  <a:cubicBezTo>
                    <a:pt x="7259" y="1111"/>
                    <a:pt x="7246" y="1097"/>
                    <a:pt x="7232" y="1069"/>
                  </a:cubicBezTo>
                  <a:cubicBezTo>
                    <a:pt x="7205" y="1029"/>
                    <a:pt x="7178" y="988"/>
                    <a:pt x="7151" y="961"/>
                  </a:cubicBezTo>
                  <a:cubicBezTo>
                    <a:pt x="7124" y="934"/>
                    <a:pt x="7111" y="907"/>
                    <a:pt x="7084" y="880"/>
                  </a:cubicBezTo>
                  <a:cubicBezTo>
                    <a:pt x="7057" y="853"/>
                    <a:pt x="7030" y="826"/>
                    <a:pt x="7003" y="786"/>
                  </a:cubicBezTo>
                  <a:cubicBezTo>
                    <a:pt x="6975" y="772"/>
                    <a:pt x="6961" y="744"/>
                    <a:pt x="6934" y="717"/>
                  </a:cubicBezTo>
                  <a:cubicBezTo>
                    <a:pt x="6907" y="690"/>
                    <a:pt x="6867" y="663"/>
                    <a:pt x="6840" y="636"/>
                  </a:cubicBezTo>
                  <a:lnTo>
                    <a:pt x="6772" y="569"/>
                  </a:lnTo>
                  <a:cubicBezTo>
                    <a:pt x="6718" y="528"/>
                    <a:pt x="6677" y="501"/>
                    <a:pt x="6636" y="474"/>
                  </a:cubicBezTo>
                  <a:lnTo>
                    <a:pt x="6515" y="392"/>
                  </a:lnTo>
                  <a:cubicBezTo>
                    <a:pt x="6488" y="365"/>
                    <a:pt x="6447" y="352"/>
                    <a:pt x="6420" y="325"/>
                  </a:cubicBezTo>
                  <a:cubicBezTo>
                    <a:pt x="6380" y="311"/>
                    <a:pt x="6352" y="298"/>
                    <a:pt x="6311" y="271"/>
                  </a:cubicBezTo>
                  <a:cubicBezTo>
                    <a:pt x="6284" y="257"/>
                    <a:pt x="6244" y="244"/>
                    <a:pt x="6217" y="230"/>
                  </a:cubicBezTo>
                  <a:cubicBezTo>
                    <a:pt x="6176" y="217"/>
                    <a:pt x="6149" y="203"/>
                    <a:pt x="6109" y="190"/>
                  </a:cubicBezTo>
                  <a:cubicBezTo>
                    <a:pt x="6082" y="176"/>
                    <a:pt x="6040" y="163"/>
                    <a:pt x="6000" y="149"/>
                  </a:cubicBezTo>
                  <a:cubicBezTo>
                    <a:pt x="5973" y="136"/>
                    <a:pt x="5932" y="122"/>
                    <a:pt x="5892" y="109"/>
                  </a:cubicBezTo>
                  <a:cubicBezTo>
                    <a:pt x="5892" y="109"/>
                    <a:pt x="5878" y="109"/>
                    <a:pt x="5865" y="94"/>
                  </a:cubicBezTo>
                  <a:lnTo>
                    <a:pt x="5865" y="94"/>
                  </a:lnTo>
                  <a:cubicBezTo>
                    <a:pt x="5865" y="94"/>
                    <a:pt x="5865" y="102"/>
                    <a:pt x="5870" y="106"/>
                  </a:cubicBezTo>
                  <a:lnTo>
                    <a:pt x="5870" y="106"/>
                  </a:lnTo>
                  <a:cubicBezTo>
                    <a:pt x="5656" y="39"/>
                    <a:pt x="5429" y="0"/>
                    <a:pt x="518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57" name="Google Shape;3157;p60"/>
            <p:cNvSpPr/>
            <p:nvPr/>
          </p:nvSpPr>
          <p:spPr>
            <a:xfrm rot="10800000">
              <a:off x="8600399" y="155771"/>
              <a:ext cx="437302" cy="652618"/>
            </a:xfrm>
            <a:custGeom>
              <a:avLst/>
              <a:gdLst/>
              <a:ahLst/>
              <a:cxnLst/>
              <a:rect l="l" t="t" r="r" b="b"/>
              <a:pathLst>
                <a:path w="10618" h="15846" extrusionOk="0">
                  <a:moveTo>
                    <a:pt x="5188" y="0"/>
                  </a:moveTo>
                  <a:cubicBezTo>
                    <a:pt x="3806" y="0"/>
                    <a:pt x="2682" y="1111"/>
                    <a:pt x="2669" y="2505"/>
                  </a:cubicBezTo>
                  <a:cubicBezTo>
                    <a:pt x="2669" y="3603"/>
                    <a:pt x="3373" y="4551"/>
                    <a:pt x="4361" y="4889"/>
                  </a:cubicBezTo>
                  <a:cubicBezTo>
                    <a:pt x="1923" y="5105"/>
                    <a:pt x="1613" y="6080"/>
                    <a:pt x="3400" y="6284"/>
                  </a:cubicBezTo>
                  <a:cubicBezTo>
                    <a:pt x="3576" y="8857"/>
                    <a:pt x="3305" y="11024"/>
                    <a:pt x="2235" y="11822"/>
                  </a:cubicBezTo>
                  <a:cubicBezTo>
                    <a:pt x="1165" y="12622"/>
                    <a:pt x="515" y="12879"/>
                    <a:pt x="488" y="13326"/>
                  </a:cubicBezTo>
                  <a:cubicBezTo>
                    <a:pt x="461" y="13773"/>
                    <a:pt x="746" y="14030"/>
                    <a:pt x="1030" y="14125"/>
                  </a:cubicBezTo>
                  <a:cubicBezTo>
                    <a:pt x="123" y="14531"/>
                    <a:pt x="0" y="14897"/>
                    <a:pt x="231" y="15222"/>
                  </a:cubicBezTo>
                  <a:cubicBezTo>
                    <a:pt x="529" y="15629"/>
                    <a:pt x="1436" y="15791"/>
                    <a:pt x="2790" y="15818"/>
                  </a:cubicBezTo>
                  <a:cubicBezTo>
                    <a:pt x="3373" y="15831"/>
                    <a:pt x="4213" y="15845"/>
                    <a:pt x="5107" y="15845"/>
                  </a:cubicBezTo>
                  <a:lnTo>
                    <a:pt x="6474" y="15845"/>
                  </a:lnTo>
                  <a:cubicBezTo>
                    <a:pt x="6488" y="15845"/>
                    <a:pt x="6515" y="15831"/>
                    <a:pt x="6542" y="15831"/>
                  </a:cubicBezTo>
                  <a:lnTo>
                    <a:pt x="7016" y="15831"/>
                  </a:lnTo>
                  <a:cubicBezTo>
                    <a:pt x="7151" y="15818"/>
                    <a:pt x="7273" y="15818"/>
                    <a:pt x="7395" y="15818"/>
                  </a:cubicBezTo>
                  <a:lnTo>
                    <a:pt x="7436" y="15818"/>
                  </a:lnTo>
                  <a:cubicBezTo>
                    <a:pt x="7557" y="15804"/>
                    <a:pt x="7666" y="15804"/>
                    <a:pt x="7774" y="15791"/>
                  </a:cubicBezTo>
                  <a:lnTo>
                    <a:pt x="7855" y="15791"/>
                  </a:lnTo>
                  <a:cubicBezTo>
                    <a:pt x="7964" y="15791"/>
                    <a:pt x="8086" y="15777"/>
                    <a:pt x="8194" y="15764"/>
                  </a:cubicBezTo>
                  <a:lnTo>
                    <a:pt x="8248" y="15764"/>
                  </a:lnTo>
                  <a:cubicBezTo>
                    <a:pt x="8343" y="15764"/>
                    <a:pt x="8438" y="15750"/>
                    <a:pt x="8532" y="15737"/>
                  </a:cubicBezTo>
                  <a:lnTo>
                    <a:pt x="8586" y="15737"/>
                  </a:lnTo>
                  <a:cubicBezTo>
                    <a:pt x="8682" y="15723"/>
                    <a:pt x="8776" y="15723"/>
                    <a:pt x="8857" y="15710"/>
                  </a:cubicBezTo>
                  <a:cubicBezTo>
                    <a:pt x="8884" y="15710"/>
                    <a:pt x="8899" y="15696"/>
                    <a:pt x="8912" y="15696"/>
                  </a:cubicBezTo>
                  <a:cubicBezTo>
                    <a:pt x="9007" y="15683"/>
                    <a:pt x="9088" y="15669"/>
                    <a:pt x="9169" y="15656"/>
                  </a:cubicBezTo>
                  <a:cubicBezTo>
                    <a:pt x="10510" y="15425"/>
                    <a:pt x="10618" y="14450"/>
                    <a:pt x="9521" y="14206"/>
                  </a:cubicBezTo>
                  <a:cubicBezTo>
                    <a:pt x="10036" y="13773"/>
                    <a:pt x="10226" y="12974"/>
                    <a:pt x="9589" y="12757"/>
                  </a:cubicBezTo>
                  <a:cubicBezTo>
                    <a:pt x="8939" y="12541"/>
                    <a:pt x="7801" y="11850"/>
                    <a:pt x="7178" y="10320"/>
                  </a:cubicBezTo>
                  <a:cubicBezTo>
                    <a:pt x="6596" y="8897"/>
                    <a:pt x="6826" y="6595"/>
                    <a:pt x="6853" y="6297"/>
                  </a:cubicBezTo>
                  <a:cubicBezTo>
                    <a:pt x="6853" y="6270"/>
                    <a:pt x="6867" y="6257"/>
                    <a:pt x="6867" y="6257"/>
                  </a:cubicBezTo>
                  <a:cubicBezTo>
                    <a:pt x="6867" y="6257"/>
                    <a:pt x="7896" y="6243"/>
                    <a:pt x="8140" y="5891"/>
                  </a:cubicBezTo>
                  <a:cubicBezTo>
                    <a:pt x="8397" y="5539"/>
                    <a:pt x="7368" y="5038"/>
                    <a:pt x="6000" y="4889"/>
                  </a:cubicBezTo>
                  <a:cubicBezTo>
                    <a:pt x="6975" y="4551"/>
                    <a:pt x="7680" y="3616"/>
                    <a:pt x="7693" y="2519"/>
                  </a:cubicBezTo>
                  <a:cubicBezTo>
                    <a:pt x="7693" y="2438"/>
                    <a:pt x="7680" y="2370"/>
                    <a:pt x="7680" y="2288"/>
                  </a:cubicBezTo>
                  <a:cubicBezTo>
                    <a:pt x="7680" y="2261"/>
                    <a:pt x="7680" y="2234"/>
                    <a:pt x="7666" y="2207"/>
                  </a:cubicBezTo>
                  <a:cubicBezTo>
                    <a:pt x="7666" y="2153"/>
                    <a:pt x="7653" y="2113"/>
                    <a:pt x="7653" y="2059"/>
                  </a:cubicBezTo>
                  <a:cubicBezTo>
                    <a:pt x="7638" y="2032"/>
                    <a:pt x="7638" y="2004"/>
                    <a:pt x="7625" y="1963"/>
                  </a:cubicBezTo>
                  <a:cubicBezTo>
                    <a:pt x="7611" y="1923"/>
                    <a:pt x="7611" y="1869"/>
                    <a:pt x="7598" y="1828"/>
                  </a:cubicBezTo>
                  <a:cubicBezTo>
                    <a:pt x="7584" y="1801"/>
                    <a:pt x="7571" y="1774"/>
                    <a:pt x="7571" y="1747"/>
                  </a:cubicBezTo>
                  <a:cubicBezTo>
                    <a:pt x="7557" y="1692"/>
                    <a:pt x="7530" y="1652"/>
                    <a:pt x="7517" y="1598"/>
                  </a:cubicBezTo>
                  <a:cubicBezTo>
                    <a:pt x="7503" y="1571"/>
                    <a:pt x="7503" y="1557"/>
                    <a:pt x="7490" y="1530"/>
                  </a:cubicBezTo>
                  <a:cubicBezTo>
                    <a:pt x="7463" y="1463"/>
                    <a:pt x="7422" y="1395"/>
                    <a:pt x="7395" y="1327"/>
                  </a:cubicBezTo>
                  <a:cubicBezTo>
                    <a:pt x="7382" y="1313"/>
                    <a:pt x="7382" y="1300"/>
                    <a:pt x="7368" y="1300"/>
                  </a:cubicBezTo>
                  <a:cubicBezTo>
                    <a:pt x="7341" y="1246"/>
                    <a:pt x="7313" y="1192"/>
                    <a:pt x="7273" y="1138"/>
                  </a:cubicBezTo>
                  <a:cubicBezTo>
                    <a:pt x="7259" y="1111"/>
                    <a:pt x="7246" y="1097"/>
                    <a:pt x="7232" y="1069"/>
                  </a:cubicBezTo>
                  <a:cubicBezTo>
                    <a:pt x="7205" y="1029"/>
                    <a:pt x="7178" y="988"/>
                    <a:pt x="7151" y="961"/>
                  </a:cubicBezTo>
                  <a:cubicBezTo>
                    <a:pt x="7124" y="934"/>
                    <a:pt x="7111" y="907"/>
                    <a:pt x="7084" y="880"/>
                  </a:cubicBezTo>
                  <a:cubicBezTo>
                    <a:pt x="7057" y="853"/>
                    <a:pt x="7030" y="826"/>
                    <a:pt x="7003" y="786"/>
                  </a:cubicBezTo>
                  <a:cubicBezTo>
                    <a:pt x="6975" y="772"/>
                    <a:pt x="6961" y="744"/>
                    <a:pt x="6934" y="717"/>
                  </a:cubicBezTo>
                  <a:cubicBezTo>
                    <a:pt x="6907" y="690"/>
                    <a:pt x="6867" y="663"/>
                    <a:pt x="6840" y="636"/>
                  </a:cubicBezTo>
                  <a:lnTo>
                    <a:pt x="6772" y="569"/>
                  </a:lnTo>
                  <a:cubicBezTo>
                    <a:pt x="6718" y="528"/>
                    <a:pt x="6677" y="501"/>
                    <a:pt x="6636" y="474"/>
                  </a:cubicBezTo>
                  <a:lnTo>
                    <a:pt x="6515" y="392"/>
                  </a:lnTo>
                  <a:cubicBezTo>
                    <a:pt x="6488" y="365"/>
                    <a:pt x="6447" y="352"/>
                    <a:pt x="6420" y="325"/>
                  </a:cubicBezTo>
                  <a:cubicBezTo>
                    <a:pt x="6380" y="311"/>
                    <a:pt x="6352" y="298"/>
                    <a:pt x="6311" y="271"/>
                  </a:cubicBezTo>
                  <a:cubicBezTo>
                    <a:pt x="6284" y="257"/>
                    <a:pt x="6244" y="244"/>
                    <a:pt x="6217" y="230"/>
                  </a:cubicBezTo>
                  <a:cubicBezTo>
                    <a:pt x="6176" y="217"/>
                    <a:pt x="6149" y="203"/>
                    <a:pt x="6109" y="190"/>
                  </a:cubicBezTo>
                  <a:cubicBezTo>
                    <a:pt x="6082" y="176"/>
                    <a:pt x="6040" y="163"/>
                    <a:pt x="6000" y="149"/>
                  </a:cubicBezTo>
                  <a:cubicBezTo>
                    <a:pt x="5973" y="136"/>
                    <a:pt x="5932" y="122"/>
                    <a:pt x="5892" y="109"/>
                  </a:cubicBezTo>
                  <a:cubicBezTo>
                    <a:pt x="5892" y="109"/>
                    <a:pt x="5878" y="109"/>
                    <a:pt x="5865" y="94"/>
                  </a:cubicBezTo>
                  <a:lnTo>
                    <a:pt x="5865" y="94"/>
                  </a:lnTo>
                  <a:cubicBezTo>
                    <a:pt x="5865" y="94"/>
                    <a:pt x="5865" y="102"/>
                    <a:pt x="5870" y="106"/>
                  </a:cubicBezTo>
                  <a:lnTo>
                    <a:pt x="5870" y="106"/>
                  </a:lnTo>
                  <a:cubicBezTo>
                    <a:pt x="5656" y="39"/>
                    <a:pt x="5429" y="0"/>
                    <a:pt x="518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58" name="Google Shape;3158;p60"/>
            <p:cNvSpPr/>
            <p:nvPr/>
          </p:nvSpPr>
          <p:spPr>
            <a:xfrm rot="-5400000" flipH="1">
              <a:off x="8376924" y="4546933"/>
              <a:ext cx="437302" cy="652618"/>
            </a:xfrm>
            <a:custGeom>
              <a:avLst/>
              <a:gdLst/>
              <a:ahLst/>
              <a:cxnLst/>
              <a:rect l="l" t="t" r="r" b="b"/>
              <a:pathLst>
                <a:path w="10618" h="15846" extrusionOk="0">
                  <a:moveTo>
                    <a:pt x="5188" y="0"/>
                  </a:moveTo>
                  <a:cubicBezTo>
                    <a:pt x="3806" y="0"/>
                    <a:pt x="2682" y="1111"/>
                    <a:pt x="2669" y="2505"/>
                  </a:cubicBezTo>
                  <a:cubicBezTo>
                    <a:pt x="2669" y="3603"/>
                    <a:pt x="3373" y="4551"/>
                    <a:pt x="4361" y="4889"/>
                  </a:cubicBezTo>
                  <a:cubicBezTo>
                    <a:pt x="1923" y="5105"/>
                    <a:pt x="1613" y="6080"/>
                    <a:pt x="3400" y="6284"/>
                  </a:cubicBezTo>
                  <a:cubicBezTo>
                    <a:pt x="3576" y="8857"/>
                    <a:pt x="3305" y="11024"/>
                    <a:pt x="2235" y="11822"/>
                  </a:cubicBezTo>
                  <a:cubicBezTo>
                    <a:pt x="1165" y="12622"/>
                    <a:pt x="515" y="12879"/>
                    <a:pt x="488" y="13326"/>
                  </a:cubicBezTo>
                  <a:cubicBezTo>
                    <a:pt x="461" y="13773"/>
                    <a:pt x="746" y="14030"/>
                    <a:pt x="1030" y="14125"/>
                  </a:cubicBezTo>
                  <a:cubicBezTo>
                    <a:pt x="123" y="14531"/>
                    <a:pt x="0" y="14897"/>
                    <a:pt x="231" y="15222"/>
                  </a:cubicBezTo>
                  <a:cubicBezTo>
                    <a:pt x="529" y="15629"/>
                    <a:pt x="1436" y="15791"/>
                    <a:pt x="2790" y="15818"/>
                  </a:cubicBezTo>
                  <a:cubicBezTo>
                    <a:pt x="3373" y="15831"/>
                    <a:pt x="4213" y="15845"/>
                    <a:pt x="5107" y="15845"/>
                  </a:cubicBezTo>
                  <a:lnTo>
                    <a:pt x="6474" y="15845"/>
                  </a:lnTo>
                  <a:cubicBezTo>
                    <a:pt x="6488" y="15845"/>
                    <a:pt x="6515" y="15831"/>
                    <a:pt x="6542" y="15831"/>
                  </a:cubicBezTo>
                  <a:lnTo>
                    <a:pt x="7016" y="15831"/>
                  </a:lnTo>
                  <a:cubicBezTo>
                    <a:pt x="7151" y="15818"/>
                    <a:pt x="7273" y="15818"/>
                    <a:pt x="7395" y="15818"/>
                  </a:cubicBezTo>
                  <a:lnTo>
                    <a:pt x="7436" y="15818"/>
                  </a:lnTo>
                  <a:cubicBezTo>
                    <a:pt x="7557" y="15804"/>
                    <a:pt x="7666" y="15804"/>
                    <a:pt x="7774" y="15791"/>
                  </a:cubicBezTo>
                  <a:lnTo>
                    <a:pt x="7855" y="15791"/>
                  </a:lnTo>
                  <a:cubicBezTo>
                    <a:pt x="7964" y="15791"/>
                    <a:pt x="8086" y="15777"/>
                    <a:pt x="8194" y="15764"/>
                  </a:cubicBezTo>
                  <a:lnTo>
                    <a:pt x="8248" y="15764"/>
                  </a:lnTo>
                  <a:cubicBezTo>
                    <a:pt x="8343" y="15764"/>
                    <a:pt x="8438" y="15750"/>
                    <a:pt x="8532" y="15737"/>
                  </a:cubicBezTo>
                  <a:lnTo>
                    <a:pt x="8586" y="15737"/>
                  </a:lnTo>
                  <a:cubicBezTo>
                    <a:pt x="8682" y="15723"/>
                    <a:pt x="8776" y="15723"/>
                    <a:pt x="8857" y="15710"/>
                  </a:cubicBezTo>
                  <a:cubicBezTo>
                    <a:pt x="8884" y="15710"/>
                    <a:pt x="8899" y="15696"/>
                    <a:pt x="8912" y="15696"/>
                  </a:cubicBezTo>
                  <a:cubicBezTo>
                    <a:pt x="9007" y="15683"/>
                    <a:pt x="9088" y="15669"/>
                    <a:pt x="9169" y="15656"/>
                  </a:cubicBezTo>
                  <a:cubicBezTo>
                    <a:pt x="10510" y="15425"/>
                    <a:pt x="10618" y="14450"/>
                    <a:pt x="9521" y="14206"/>
                  </a:cubicBezTo>
                  <a:cubicBezTo>
                    <a:pt x="10036" y="13773"/>
                    <a:pt x="10226" y="12974"/>
                    <a:pt x="9589" y="12757"/>
                  </a:cubicBezTo>
                  <a:cubicBezTo>
                    <a:pt x="8939" y="12541"/>
                    <a:pt x="7801" y="11850"/>
                    <a:pt x="7178" y="10320"/>
                  </a:cubicBezTo>
                  <a:cubicBezTo>
                    <a:pt x="6596" y="8897"/>
                    <a:pt x="6826" y="6595"/>
                    <a:pt x="6853" y="6297"/>
                  </a:cubicBezTo>
                  <a:cubicBezTo>
                    <a:pt x="6853" y="6270"/>
                    <a:pt x="6867" y="6257"/>
                    <a:pt x="6867" y="6257"/>
                  </a:cubicBezTo>
                  <a:cubicBezTo>
                    <a:pt x="6867" y="6257"/>
                    <a:pt x="7896" y="6243"/>
                    <a:pt x="8140" y="5891"/>
                  </a:cubicBezTo>
                  <a:cubicBezTo>
                    <a:pt x="8397" y="5539"/>
                    <a:pt x="7368" y="5038"/>
                    <a:pt x="6000" y="4889"/>
                  </a:cubicBezTo>
                  <a:cubicBezTo>
                    <a:pt x="6975" y="4551"/>
                    <a:pt x="7680" y="3616"/>
                    <a:pt x="7693" y="2519"/>
                  </a:cubicBezTo>
                  <a:cubicBezTo>
                    <a:pt x="7693" y="2438"/>
                    <a:pt x="7680" y="2370"/>
                    <a:pt x="7680" y="2288"/>
                  </a:cubicBezTo>
                  <a:cubicBezTo>
                    <a:pt x="7680" y="2261"/>
                    <a:pt x="7680" y="2234"/>
                    <a:pt x="7666" y="2207"/>
                  </a:cubicBezTo>
                  <a:cubicBezTo>
                    <a:pt x="7666" y="2153"/>
                    <a:pt x="7653" y="2113"/>
                    <a:pt x="7653" y="2059"/>
                  </a:cubicBezTo>
                  <a:cubicBezTo>
                    <a:pt x="7638" y="2032"/>
                    <a:pt x="7638" y="2004"/>
                    <a:pt x="7625" y="1963"/>
                  </a:cubicBezTo>
                  <a:cubicBezTo>
                    <a:pt x="7611" y="1923"/>
                    <a:pt x="7611" y="1869"/>
                    <a:pt x="7598" y="1828"/>
                  </a:cubicBezTo>
                  <a:cubicBezTo>
                    <a:pt x="7584" y="1801"/>
                    <a:pt x="7571" y="1774"/>
                    <a:pt x="7571" y="1747"/>
                  </a:cubicBezTo>
                  <a:cubicBezTo>
                    <a:pt x="7557" y="1692"/>
                    <a:pt x="7530" y="1652"/>
                    <a:pt x="7517" y="1598"/>
                  </a:cubicBezTo>
                  <a:cubicBezTo>
                    <a:pt x="7503" y="1571"/>
                    <a:pt x="7503" y="1557"/>
                    <a:pt x="7490" y="1530"/>
                  </a:cubicBezTo>
                  <a:cubicBezTo>
                    <a:pt x="7463" y="1463"/>
                    <a:pt x="7422" y="1395"/>
                    <a:pt x="7395" y="1327"/>
                  </a:cubicBezTo>
                  <a:cubicBezTo>
                    <a:pt x="7382" y="1313"/>
                    <a:pt x="7382" y="1300"/>
                    <a:pt x="7368" y="1300"/>
                  </a:cubicBezTo>
                  <a:cubicBezTo>
                    <a:pt x="7341" y="1246"/>
                    <a:pt x="7313" y="1192"/>
                    <a:pt x="7273" y="1138"/>
                  </a:cubicBezTo>
                  <a:cubicBezTo>
                    <a:pt x="7259" y="1111"/>
                    <a:pt x="7246" y="1097"/>
                    <a:pt x="7232" y="1069"/>
                  </a:cubicBezTo>
                  <a:cubicBezTo>
                    <a:pt x="7205" y="1029"/>
                    <a:pt x="7178" y="988"/>
                    <a:pt x="7151" y="961"/>
                  </a:cubicBezTo>
                  <a:cubicBezTo>
                    <a:pt x="7124" y="934"/>
                    <a:pt x="7111" y="907"/>
                    <a:pt x="7084" y="880"/>
                  </a:cubicBezTo>
                  <a:cubicBezTo>
                    <a:pt x="7057" y="853"/>
                    <a:pt x="7030" y="826"/>
                    <a:pt x="7003" y="786"/>
                  </a:cubicBezTo>
                  <a:cubicBezTo>
                    <a:pt x="6975" y="772"/>
                    <a:pt x="6961" y="744"/>
                    <a:pt x="6934" y="717"/>
                  </a:cubicBezTo>
                  <a:cubicBezTo>
                    <a:pt x="6907" y="690"/>
                    <a:pt x="6867" y="663"/>
                    <a:pt x="6840" y="636"/>
                  </a:cubicBezTo>
                  <a:lnTo>
                    <a:pt x="6772" y="569"/>
                  </a:lnTo>
                  <a:cubicBezTo>
                    <a:pt x="6718" y="528"/>
                    <a:pt x="6677" y="501"/>
                    <a:pt x="6636" y="474"/>
                  </a:cubicBezTo>
                  <a:lnTo>
                    <a:pt x="6515" y="392"/>
                  </a:lnTo>
                  <a:cubicBezTo>
                    <a:pt x="6488" y="365"/>
                    <a:pt x="6447" y="352"/>
                    <a:pt x="6420" y="325"/>
                  </a:cubicBezTo>
                  <a:cubicBezTo>
                    <a:pt x="6380" y="311"/>
                    <a:pt x="6352" y="298"/>
                    <a:pt x="6311" y="271"/>
                  </a:cubicBezTo>
                  <a:cubicBezTo>
                    <a:pt x="6284" y="257"/>
                    <a:pt x="6244" y="244"/>
                    <a:pt x="6217" y="230"/>
                  </a:cubicBezTo>
                  <a:cubicBezTo>
                    <a:pt x="6176" y="217"/>
                    <a:pt x="6149" y="203"/>
                    <a:pt x="6109" y="190"/>
                  </a:cubicBezTo>
                  <a:cubicBezTo>
                    <a:pt x="6082" y="176"/>
                    <a:pt x="6040" y="163"/>
                    <a:pt x="6000" y="149"/>
                  </a:cubicBezTo>
                  <a:cubicBezTo>
                    <a:pt x="5973" y="136"/>
                    <a:pt x="5932" y="122"/>
                    <a:pt x="5892" y="109"/>
                  </a:cubicBezTo>
                  <a:cubicBezTo>
                    <a:pt x="5892" y="109"/>
                    <a:pt x="5878" y="109"/>
                    <a:pt x="5865" y="94"/>
                  </a:cubicBezTo>
                  <a:lnTo>
                    <a:pt x="5865" y="94"/>
                  </a:lnTo>
                  <a:cubicBezTo>
                    <a:pt x="5865" y="94"/>
                    <a:pt x="5865" y="102"/>
                    <a:pt x="5870" y="106"/>
                  </a:cubicBezTo>
                  <a:lnTo>
                    <a:pt x="5870" y="106"/>
                  </a:lnTo>
                  <a:cubicBezTo>
                    <a:pt x="5656" y="39"/>
                    <a:pt x="5429" y="0"/>
                    <a:pt x="518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59" name="Google Shape;3159;p60"/>
            <p:cNvSpPr/>
            <p:nvPr/>
          </p:nvSpPr>
          <p:spPr>
            <a:xfrm>
              <a:off x="116074" y="4317271"/>
              <a:ext cx="437302" cy="652618"/>
            </a:xfrm>
            <a:custGeom>
              <a:avLst/>
              <a:gdLst/>
              <a:ahLst/>
              <a:cxnLst/>
              <a:rect l="l" t="t" r="r" b="b"/>
              <a:pathLst>
                <a:path w="10618" h="15846" extrusionOk="0">
                  <a:moveTo>
                    <a:pt x="5188" y="0"/>
                  </a:moveTo>
                  <a:cubicBezTo>
                    <a:pt x="3806" y="0"/>
                    <a:pt x="2682" y="1111"/>
                    <a:pt x="2669" y="2505"/>
                  </a:cubicBezTo>
                  <a:cubicBezTo>
                    <a:pt x="2669" y="3603"/>
                    <a:pt x="3373" y="4551"/>
                    <a:pt x="4361" y="4889"/>
                  </a:cubicBezTo>
                  <a:cubicBezTo>
                    <a:pt x="1923" y="5105"/>
                    <a:pt x="1613" y="6080"/>
                    <a:pt x="3400" y="6284"/>
                  </a:cubicBezTo>
                  <a:cubicBezTo>
                    <a:pt x="3576" y="8857"/>
                    <a:pt x="3305" y="11024"/>
                    <a:pt x="2235" y="11822"/>
                  </a:cubicBezTo>
                  <a:cubicBezTo>
                    <a:pt x="1165" y="12622"/>
                    <a:pt x="515" y="12879"/>
                    <a:pt x="488" y="13326"/>
                  </a:cubicBezTo>
                  <a:cubicBezTo>
                    <a:pt x="461" y="13773"/>
                    <a:pt x="746" y="14030"/>
                    <a:pt x="1030" y="14125"/>
                  </a:cubicBezTo>
                  <a:cubicBezTo>
                    <a:pt x="123" y="14531"/>
                    <a:pt x="0" y="14897"/>
                    <a:pt x="231" y="15222"/>
                  </a:cubicBezTo>
                  <a:cubicBezTo>
                    <a:pt x="529" y="15629"/>
                    <a:pt x="1436" y="15791"/>
                    <a:pt x="2790" y="15818"/>
                  </a:cubicBezTo>
                  <a:cubicBezTo>
                    <a:pt x="3373" y="15831"/>
                    <a:pt x="4213" y="15845"/>
                    <a:pt x="5107" y="15845"/>
                  </a:cubicBezTo>
                  <a:lnTo>
                    <a:pt x="6474" y="15845"/>
                  </a:lnTo>
                  <a:cubicBezTo>
                    <a:pt x="6488" y="15845"/>
                    <a:pt x="6515" y="15831"/>
                    <a:pt x="6542" y="15831"/>
                  </a:cubicBezTo>
                  <a:lnTo>
                    <a:pt x="7016" y="15831"/>
                  </a:lnTo>
                  <a:cubicBezTo>
                    <a:pt x="7151" y="15818"/>
                    <a:pt x="7273" y="15818"/>
                    <a:pt x="7395" y="15818"/>
                  </a:cubicBezTo>
                  <a:lnTo>
                    <a:pt x="7436" y="15818"/>
                  </a:lnTo>
                  <a:cubicBezTo>
                    <a:pt x="7557" y="15804"/>
                    <a:pt x="7666" y="15804"/>
                    <a:pt x="7774" y="15791"/>
                  </a:cubicBezTo>
                  <a:lnTo>
                    <a:pt x="7855" y="15791"/>
                  </a:lnTo>
                  <a:cubicBezTo>
                    <a:pt x="7964" y="15791"/>
                    <a:pt x="8086" y="15777"/>
                    <a:pt x="8194" y="15764"/>
                  </a:cubicBezTo>
                  <a:lnTo>
                    <a:pt x="8248" y="15764"/>
                  </a:lnTo>
                  <a:cubicBezTo>
                    <a:pt x="8343" y="15764"/>
                    <a:pt x="8438" y="15750"/>
                    <a:pt x="8532" y="15737"/>
                  </a:cubicBezTo>
                  <a:lnTo>
                    <a:pt x="8586" y="15737"/>
                  </a:lnTo>
                  <a:cubicBezTo>
                    <a:pt x="8682" y="15723"/>
                    <a:pt x="8776" y="15723"/>
                    <a:pt x="8857" y="15710"/>
                  </a:cubicBezTo>
                  <a:cubicBezTo>
                    <a:pt x="8884" y="15710"/>
                    <a:pt x="8899" y="15696"/>
                    <a:pt x="8912" y="15696"/>
                  </a:cubicBezTo>
                  <a:cubicBezTo>
                    <a:pt x="9007" y="15683"/>
                    <a:pt x="9088" y="15669"/>
                    <a:pt x="9169" y="15656"/>
                  </a:cubicBezTo>
                  <a:cubicBezTo>
                    <a:pt x="10510" y="15425"/>
                    <a:pt x="10618" y="14450"/>
                    <a:pt x="9521" y="14206"/>
                  </a:cubicBezTo>
                  <a:cubicBezTo>
                    <a:pt x="10036" y="13773"/>
                    <a:pt x="10226" y="12974"/>
                    <a:pt x="9589" y="12757"/>
                  </a:cubicBezTo>
                  <a:cubicBezTo>
                    <a:pt x="8939" y="12541"/>
                    <a:pt x="7801" y="11850"/>
                    <a:pt x="7178" y="10320"/>
                  </a:cubicBezTo>
                  <a:cubicBezTo>
                    <a:pt x="6596" y="8897"/>
                    <a:pt x="6826" y="6595"/>
                    <a:pt x="6853" y="6297"/>
                  </a:cubicBezTo>
                  <a:cubicBezTo>
                    <a:pt x="6853" y="6270"/>
                    <a:pt x="6867" y="6257"/>
                    <a:pt x="6867" y="6257"/>
                  </a:cubicBezTo>
                  <a:cubicBezTo>
                    <a:pt x="6867" y="6257"/>
                    <a:pt x="7896" y="6243"/>
                    <a:pt x="8140" y="5891"/>
                  </a:cubicBezTo>
                  <a:cubicBezTo>
                    <a:pt x="8397" y="5539"/>
                    <a:pt x="7368" y="5038"/>
                    <a:pt x="6000" y="4889"/>
                  </a:cubicBezTo>
                  <a:cubicBezTo>
                    <a:pt x="6975" y="4551"/>
                    <a:pt x="7680" y="3616"/>
                    <a:pt x="7693" y="2519"/>
                  </a:cubicBezTo>
                  <a:cubicBezTo>
                    <a:pt x="7693" y="2438"/>
                    <a:pt x="7680" y="2370"/>
                    <a:pt x="7680" y="2288"/>
                  </a:cubicBezTo>
                  <a:cubicBezTo>
                    <a:pt x="7680" y="2261"/>
                    <a:pt x="7680" y="2234"/>
                    <a:pt x="7666" y="2207"/>
                  </a:cubicBezTo>
                  <a:cubicBezTo>
                    <a:pt x="7666" y="2153"/>
                    <a:pt x="7653" y="2113"/>
                    <a:pt x="7653" y="2059"/>
                  </a:cubicBezTo>
                  <a:cubicBezTo>
                    <a:pt x="7638" y="2032"/>
                    <a:pt x="7638" y="2004"/>
                    <a:pt x="7625" y="1963"/>
                  </a:cubicBezTo>
                  <a:cubicBezTo>
                    <a:pt x="7611" y="1923"/>
                    <a:pt x="7611" y="1869"/>
                    <a:pt x="7598" y="1828"/>
                  </a:cubicBezTo>
                  <a:cubicBezTo>
                    <a:pt x="7584" y="1801"/>
                    <a:pt x="7571" y="1774"/>
                    <a:pt x="7571" y="1747"/>
                  </a:cubicBezTo>
                  <a:cubicBezTo>
                    <a:pt x="7557" y="1692"/>
                    <a:pt x="7530" y="1652"/>
                    <a:pt x="7517" y="1598"/>
                  </a:cubicBezTo>
                  <a:cubicBezTo>
                    <a:pt x="7503" y="1571"/>
                    <a:pt x="7503" y="1557"/>
                    <a:pt x="7490" y="1530"/>
                  </a:cubicBezTo>
                  <a:cubicBezTo>
                    <a:pt x="7463" y="1463"/>
                    <a:pt x="7422" y="1395"/>
                    <a:pt x="7395" y="1327"/>
                  </a:cubicBezTo>
                  <a:cubicBezTo>
                    <a:pt x="7382" y="1313"/>
                    <a:pt x="7382" y="1300"/>
                    <a:pt x="7368" y="1300"/>
                  </a:cubicBezTo>
                  <a:cubicBezTo>
                    <a:pt x="7341" y="1246"/>
                    <a:pt x="7313" y="1192"/>
                    <a:pt x="7273" y="1138"/>
                  </a:cubicBezTo>
                  <a:cubicBezTo>
                    <a:pt x="7259" y="1111"/>
                    <a:pt x="7246" y="1097"/>
                    <a:pt x="7232" y="1069"/>
                  </a:cubicBezTo>
                  <a:cubicBezTo>
                    <a:pt x="7205" y="1029"/>
                    <a:pt x="7178" y="988"/>
                    <a:pt x="7151" y="961"/>
                  </a:cubicBezTo>
                  <a:cubicBezTo>
                    <a:pt x="7124" y="934"/>
                    <a:pt x="7111" y="907"/>
                    <a:pt x="7084" y="880"/>
                  </a:cubicBezTo>
                  <a:cubicBezTo>
                    <a:pt x="7057" y="853"/>
                    <a:pt x="7030" y="826"/>
                    <a:pt x="7003" y="786"/>
                  </a:cubicBezTo>
                  <a:cubicBezTo>
                    <a:pt x="6975" y="772"/>
                    <a:pt x="6961" y="744"/>
                    <a:pt x="6934" y="717"/>
                  </a:cubicBezTo>
                  <a:cubicBezTo>
                    <a:pt x="6907" y="690"/>
                    <a:pt x="6867" y="663"/>
                    <a:pt x="6840" y="636"/>
                  </a:cubicBezTo>
                  <a:lnTo>
                    <a:pt x="6772" y="569"/>
                  </a:lnTo>
                  <a:cubicBezTo>
                    <a:pt x="6718" y="528"/>
                    <a:pt x="6677" y="501"/>
                    <a:pt x="6636" y="474"/>
                  </a:cubicBezTo>
                  <a:lnTo>
                    <a:pt x="6515" y="392"/>
                  </a:lnTo>
                  <a:cubicBezTo>
                    <a:pt x="6488" y="365"/>
                    <a:pt x="6447" y="352"/>
                    <a:pt x="6420" y="325"/>
                  </a:cubicBezTo>
                  <a:cubicBezTo>
                    <a:pt x="6380" y="311"/>
                    <a:pt x="6352" y="298"/>
                    <a:pt x="6311" y="271"/>
                  </a:cubicBezTo>
                  <a:cubicBezTo>
                    <a:pt x="6284" y="257"/>
                    <a:pt x="6244" y="244"/>
                    <a:pt x="6217" y="230"/>
                  </a:cubicBezTo>
                  <a:cubicBezTo>
                    <a:pt x="6176" y="217"/>
                    <a:pt x="6149" y="203"/>
                    <a:pt x="6109" y="190"/>
                  </a:cubicBezTo>
                  <a:cubicBezTo>
                    <a:pt x="6082" y="176"/>
                    <a:pt x="6040" y="163"/>
                    <a:pt x="6000" y="149"/>
                  </a:cubicBezTo>
                  <a:cubicBezTo>
                    <a:pt x="5973" y="136"/>
                    <a:pt x="5932" y="122"/>
                    <a:pt x="5892" y="109"/>
                  </a:cubicBezTo>
                  <a:cubicBezTo>
                    <a:pt x="5892" y="109"/>
                    <a:pt x="5878" y="109"/>
                    <a:pt x="5865" y="94"/>
                  </a:cubicBezTo>
                  <a:lnTo>
                    <a:pt x="5865" y="94"/>
                  </a:lnTo>
                  <a:cubicBezTo>
                    <a:pt x="5865" y="94"/>
                    <a:pt x="5865" y="102"/>
                    <a:pt x="5870" y="106"/>
                  </a:cubicBezTo>
                  <a:lnTo>
                    <a:pt x="5870" y="106"/>
                  </a:lnTo>
                  <a:cubicBezTo>
                    <a:pt x="5656" y="39"/>
                    <a:pt x="5429" y="0"/>
                    <a:pt x="518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ONE_COLUMN_TEXT_1_1">
    <p:spTree>
      <p:nvGrpSpPr>
        <p:cNvPr id="1" name="Shape 3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61" name="Google Shape;3161;p61"/>
          <p:cNvGrpSpPr/>
          <p:nvPr/>
        </p:nvGrpSpPr>
        <p:grpSpPr>
          <a:xfrm>
            <a:off x="116074" y="58479"/>
            <a:ext cx="8921627" cy="5033414"/>
            <a:chOff x="116074" y="58479"/>
            <a:chExt cx="8921627" cy="5033414"/>
          </a:xfrm>
        </p:grpSpPr>
        <p:sp>
          <p:nvSpPr>
            <p:cNvPr id="3162" name="Google Shape;3162;p61"/>
            <p:cNvSpPr/>
            <p:nvPr/>
          </p:nvSpPr>
          <p:spPr>
            <a:xfrm>
              <a:off x="333900" y="268500"/>
              <a:ext cx="8476200" cy="4606500"/>
            </a:xfrm>
            <a:prstGeom prst="rect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63" name="Google Shape;3163;p61"/>
            <p:cNvSpPr/>
            <p:nvPr/>
          </p:nvSpPr>
          <p:spPr>
            <a:xfrm rot="5400000">
              <a:off x="348124" y="-49179"/>
              <a:ext cx="437302" cy="652618"/>
            </a:xfrm>
            <a:custGeom>
              <a:avLst/>
              <a:gdLst/>
              <a:ahLst/>
              <a:cxnLst/>
              <a:rect l="l" t="t" r="r" b="b"/>
              <a:pathLst>
                <a:path w="10618" h="15846" extrusionOk="0">
                  <a:moveTo>
                    <a:pt x="5188" y="0"/>
                  </a:moveTo>
                  <a:cubicBezTo>
                    <a:pt x="3806" y="0"/>
                    <a:pt x="2682" y="1111"/>
                    <a:pt x="2669" y="2505"/>
                  </a:cubicBezTo>
                  <a:cubicBezTo>
                    <a:pt x="2669" y="3603"/>
                    <a:pt x="3373" y="4551"/>
                    <a:pt x="4361" y="4889"/>
                  </a:cubicBezTo>
                  <a:cubicBezTo>
                    <a:pt x="1923" y="5105"/>
                    <a:pt x="1613" y="6080"/>
                    <a:pt x="3400" y="6284"/>
                  </a:cubicBezTo>
                  <a:cubicBezTo>
                    <a:pt x="3576" y="8857"/>
                    <a:pt x="3305" y="11024"/>
                    <a:pt x="2235" y="11822"/>
                  </a:cubicBezTo>
                  <a:cubicBezTo>
                    <a:pt x="1165" y="12622"/>
                    <a:pt x="515" y="12879"/>
                    <a:pt x="488" y="13326"/>
                  </a:cubicBezTo>
                  <a:cubicBezTo>
                    <a:pt x="461" y="13773"/>
                    <a:pt x="746" y="14030"/>
                    <a:pt x="1030" y="14125"/>
                  </a:cubicBezTo>
                  <a:cubicBezTo>
                    <a:pt x="123" y="14531"/>
                    <a:pt x="0" y="14897"/>
                    <a:pt x="231" y="15222"/>
                  </a:cubicBezTo>
                  <a:cubicBezTo>
                    <a:pt x="529" y="15629"/>
                    <a:pt x="1436" y="15791"/>
                    <a:pt x="2790" y="15818"/>
                  </a:cubicBezTo>
                  <a:cubicBezTo>
                    <a:pt x="3373" y="15831"/>
                    <a:pt x="4213" y="15845"/>
                    <a:pt x="5107" y="15845"/>
                  </a:cubicBezTo>
                  <a:lnTo>
                    <a:pt x="6474" y="15845"/>
                  </a:lnTo>
                  <a:cubicBezTo>
                    <a:pt x="6488" y="15845"/>
                    <a:pt x="6515" y="15831"/>
                    <a:pt x="6542" y="15831"/>
                  </a:cubicBezTo>
                  <a:lnTo>
                    <a:pt x="7016" y="15831"/>
                  </a:lnTo>
                  <a:cubicBezTo>
                    <a:pt x="7151" y="15818"/>
                    <a:pt x="7273" y="15818"/>
                    <a:pt x="7395" y="15818"/>
                  </a:cubicBezTo>
                  <a:lnTo>
                    <a:pt x="7436" y="15818"/>
                  </a:lnTo>
                  <a:cubicBezTo>
                    <a:pt x="7557" y="15804"/>
                    <a:pt x="7666" y="15804"/>
                    <a:pt x="7774" y="15791"/>
                  </a:cubicBezTo>
                  <a:lnTo>
                    <a:pt x="7855" y="15791"/>
                  </a:lnTo>
                  <a:cubicBezTo>
                    <a:pt x="7964" y="15791"/>
                    <a:pt x="8086" y="15777"/>
                    <a:pt x="8194" y="15764"/>
                  </a:cubicBezTo>
                  <a:lnTo>
                    <a:pt x="8248" y="15764"/>
                  </a:lnTo>
                  <a:cubicBezTo>
                    <a:pt x="8343" y="15764"/>
                    <a:pt x="8438" y="15750"/>
                    <a:pt x="8532" y="15737"/>
                  </a:cubicBezTo>
                  <a:lnTo>
                    <a:pt x="8586" y="15737"/>
                  </a:lnTo>
                  <a:cubicBezTo>
                    <a:pt x="8682" y="15723"/>
                    <a:pt x="8776" y="15723"/>
                    <a:pt x="8857" y="15710"/>
                  </a:cubicBezTo>
                  <a:cubicBezTo>
                    <a:pt x="8884" y="15710"/>
                    <a:pt x="8899" y="15696"/>
                    <a:pt x="8912" y="15696"/>
                  </a:cubicBezTo>
                  <a:cubicBezTo>
                    <a:pt x="9007" y="15683"/>
                    <a:pt x="9088" y="15669"/>
                    <a:pt x="9169" y="15656"/>
                  </a:cubicBezTo>
                  <a:cubicBezTo>
                    <a:pt x="10510" y="15425"/>
                    <a:pt x="10618" y="14450"/>
                    <a:pt x="9521" y="14206"/>
                  </a:cubicBezTo>
                  <a:cubicBezTo>
                    <a:pt x="10036" y="13773"/>
                    <a:pt x="10226" y="12974"/>
                    <a:pt x="9589" y="12757"/>
                  </a:cubicBezTo>
                  <a:cubicBezTo>
                    <a:pt x="8939" y="12541"/>
                    <a:pt x="7801" y="11850"/>
                    <a:pt x="7178" y="10320"/>
                  </a:cubicBezTo>
                  <a:cubicBezTo>
                    <a:pt x="6596" y="8897"/>
                    <a:pt x="6826" y="6595"/>
                    <a:pt x="6853" y="6297"/>
                  </a:cubicBezTo>
                  <a:cubicBezTo>
                    <a:pt x="6853" y="6270"/>
                    <a:pt x="6867" y="6257"/>
                    <a:pt x="6867" y="6257"/>
                  </a:cubicBezTo>
                  <a:cubicBezTo>
                    <a:pt x="6867" y="6257"/>
                    <a:pt x="7896" y="6243"/>
                    <a:pt x="8140" y="5891"/>
                  </a:cubicBezTo>
                  <a:cubicBezTo>
                    <a:pt x="8397" y="5539"/>
                    <a:pt x="7368" y="5038"/>
                    <a:pt x="6000" y="4889"/>
                  </a:cubicBezTo>
                  <a:cubicBezTo>
                    <a:pt x="6975" y="4551"/>
                    <a:pt x="7680" y="3616"/>
                    <a:pt x="7693" y="2519"/>
                  </a:cubicBezTo>
                  <a:cubicBezTo>
                    <a:pt x="7693" y="2438"/>
                    <a:pt x="7680" y="2370"/>
                    <a:pt x="7680" y="2288"/>
                  </a:cubicBezTo>
                  <a:cubicBezTo>
                    <a:pt x="7680" y="2261"/>
                    <a:pt x="7680" y="2234"/>
                    <a:pt x="7666" y="2207"/>
                  </a:cubicBezTo>
                  <a:cubicBezTo>
                    <a:pt x="7666" y="2153"/>
                    <a:pt x="7653" y="2113"/>
                    <a:pt x="7653" y="2059"/>
                  </a:cubicBezTo>
                  <a:cubicBezTo>
                    <a:pt x="7638" y="2032"/>
                    <a:pt x="7638" y="2004"/>
                    <a:pt x="7625" y="1963"/>
                  </a:cubicBezTo>
                  <a:cubicBezTo>
                    <a:pt x="7611" y="1923"/>
                    <a:pt x="7611" y="1869"/>
                    <a:pt x="7598" y="1828"/>
                  </a:cubicBezTo>
                  <a:cubicBezTo>
                    <a:pt x="7584" y="1801"/>
                    <a:pt x="7571" y="1774"/>
                    <a:pt x="7571" y="1747"/>
                  </a:cubicBezTo>
                  <a:cubicBezTo>
                    <a:pt x="7557" y="1692"/>
                    <a:pt x="7530" y="1652"/>
                    <a:pt x="7517" y="1598"/>
                  </a:cubicBezTo>
                  <a:cubicBezTo>
                    <a:pt x="7503" y="1571"/>
                    <a:pt x="7503" y="1557"/>
                    <a:pt x="7490" y="1530"/>
                  </a:cubicBezTo>
                  <a:cubicBezTo>
                    <a:pt x="7463" y="1463"/>
                    <a:pt x="7422" y="1395"/>
                    <a:pt x="7395" y="1327"/>
                  </a:cubicBezTo>
                  <a:cubicBezTo>
                    <a:pt x="7382" y="1313"/>
                    <a:pt x="7382" y="1300"/>
                    <a:pt x="7368" y="1300"/>
                  </a:cubicBezTo>
                  <a:cubicBezTo>
                    <a:pt x="7341" y="1246"/>
                    <a:pt x="7313" y="1192"/>
                    <a:pt x="7273" y="1138"/>
                  </a:cubicBezTo>
                  <a:cubicBezTo>
                    <a:pt x="7259" y="1111"/>
                    <a:pt x="7246" y="1097"/>
                    <a:pt x="7232" y="1069"/>
                  </a:cubicBezTo>
                  <a:cubicBezTo>
                    <a:pt x="7205" y="1029"/>
                    <a:pt x="7178" y="988"/>
                    <a:pt x="7151" y="961"/>
                  </a:cubicBezTo>
                  <a:cubicBezTo>
                    <a:pt x="7124" y="934"/>
                    <a:pt x="7111" y="907"/>
                    <a:pt x="7084" y="880"/>
                  </a:cubicBezTo>
                  <a:cubicBezTo>
                    <a:pt x="7057" y="853"/>
                    <a:pt x="7030" y="826"/>
                    <a:pt x="7003" y="786"/>
                  </a:cubicBezTo>
                  <a:cubicBezTo>
                    <a:pt x="6975" y="772"/>
                    <a:pt x="6961" y="744"/>
                    <a:pt x="6934" y="717"/>
                  </a:cubicBezTo>
                  <a:cubicBezTo>
                    <a:pt x="6907" y="690"/>
                    <a:pt x="6867" y="663"/>
                    <a:pt x="6840" y="636"/>
                  </a:cubicBezTo>
                  <a:lnTo>
                    <a:pt x="6772" y="569"/>
                  </a:lnTo>
                  <a:cubicBezTo>
                    <a:pt x="6718" y="528"/>
                    <a:pt x="6677" y="501"/>
                    <a:pt x="6636" y="474"/>
                  </a:cubicBezTo>
                  <a:lnTo>
                    <a:pt x="6515" y="392"/>
                  </a:lnTo>
                  <a:cubicBezTo>
                    <a:pt x="6488" y="365"/>
                    <a:pt x="6447" y="352"/>
                    <a:pt x="6420" y="325"/>
                  </a:cubicBezTo>
                  <a:cubicBezTo>
                    <a:pt x="6380" y="311"/>
                    <a:pt x="6352" y="298"/>
                    <a:pt x="6311" y="271"/>
                  </a:cubicBezTo>
                  <a:cubicBezTo>
                    <a:pt x="6284" y="257"/>
                    <a:pt x="6244" y="244"/>
                    <a:pt x="6217" y="230"/>
                  </a:cubicBezTo>
                  <a:cubicBezTo>
                    <a:pt x="6176" y="217"/>
                    <a:pt x="6149" y="203"/>
                    <a:pt x="6109" y="190"/>
                  </a:cubicBezTo>
                  <a:cubicBezTo>
                    <a:pt x="6082" y="176"/>
                    <a:pt x="6040" y="163"/>
                    <a:pt x="6000" y="149"/>
                  </a:cubicBezTo>
                  <a:cubicBezTo>
                    <a:pt x="5973" y="136"/>
                    <a:pt x="5932" y="122"/>
                    <a:pt x="5892" y="109"/>
                  </a:cubicBezTo>
                  <a:cubicBezTo>
                    <a:pt x="5892" y="109"/>
                    <a:pt x="5878" y="109"/>
                    <a:pt x="5865" y="94"/>
                  </a:cubicBezTo>
                  <a:lnTo>
                    <a:pt x="5865" y="94"/>
                  </a:lnTo>
                  <a:cubicBezTo>
                    <a:pt x="5865" y="94"/>
                    <a:pt x="5865" y="102"/>
                    <a:pt x="5870" y="106"/>
                  </a:cubicBezTo>
                  <a:lnTo>
                    <a:pt x="5870" y="106"/>
                  </a:lnTo>
                  <a:cubicBezTo>
                    <a:pt x="5656" y="39"/>
                    <a:pt x="5429" y="0"/>
                    <a:pt x="518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64" name="Google Shape;3164;p61"/>
            <p:cNvSpPr/>
            <p:nvPr/>
          </p:nvSpPr>
          <p:spPr>
            <a:xfrm rot="10800000">
              <a:off x="8600399" y="155771"/>
              <a:ext cx="437302" cy="652618"/>
            </a:xfrm>
            <a:custGeom>
              <a:avLst/>
              <a:gdLst/>
              <a:ahLst/>
              <a:cxnLst/>
              <a:rect l="l" t="t" r="r" b="b"/>
              <a:pathLst>
                <a:path w="10618" h="15846" extrusionOk="0">
                  <a:moveTo>
                    <a:pt x="5188" y="0"/>
                  </a:moveTo>
                  <a:cubicBezTo>
                    <a:pt x="3806" y="0"/>
                    <a:pt x="2682" y="1111"/>
                    <a:pt x="2669" y="2505"/>
                  </a:cubicBezTo>
                  <a:cubicBezTo>
                    <a:pt x="2669" y="3603"/>
                    <a:pt x="3373" y="4551"/>
                    <a:pt x="4361" y="4889"/>
                  </a:cubicBezTo>
                  <a:cubicBezTo>
                    <a:pt x="1923" y="5105"/>
                    <a:pt x="1613" y="6080"/>
                    <a:pt x="3400" y="6284"/>
                  </a:cubicBezTo>
                  <a:cubicBezTo>
                    <a:pt x="3576" y="8857"/>
                    <a:pt x="3305" y="11024"/>
                    <a:pt x="2235" y="11822"/>
                  </a:cubicBezTo>
                  <a:cubicBezTo>
                    <a:pt x="1165" y="12622"/>
                    <a:pt x="515" y="12879"/>
                    <a:pt x="488" y="13326"/>
                  </a:cubicBezTo>
                  <a:cubicBezTo>
                    <a:pt x="461" y="13773"/>
                    <a:pt x="746" y="14030"/>
                    <a:pt x="1030" y="14125"/>
                  </a:cubicBezTo>
                  <a:cubicBezTo>
                    <a:pt x="123" y="14531"/>
                    <a:pt x="0" y="14897"/>
                    <a:pt x="231" y="15222"/>
                  </a:cubicBezTo>
                  <a:cubicBezTo>
                    <a:pt x="529" y="15629"/>
                    <a:pt x="1436" y="15791"/>
                    <a:pt x="2790" y="15818"/>
                  </a:cubicBezTo>
                  <a:cubicBezTo>
                    <a:pt x="3373" y="15831"/>
                    <a:pt x="4213" y="15845"/>
                    <a:pt x="5107" y="15845"/>
                  </a:cubicBezTo>
                  <a:lnTo>
                    <a:pt x="6474" y="15845"/>
                  </a:lnTo>
                  <a:cubicBezTo>
                    <a:pt x="6488" y="15845"/>
                    <a:pt x="6515" y="15831"/>
                    <a:pt x="6542" y="15831"/>
                  </a:cubicBezTo>
                  <a:lnTo>
                    <a:pt x="7016" y="15831"/>
                  </a:lnTo>
                  <a:cubicBezTo>
                    <a:pt x="7151" y="15818"/>
                    <a:pt x="7273" y="15818"/>
                    <a:pt x="7395" y="15818"/>
                  </a:cubicBezTo>
                  <a:lnTo>
                    <a:pt x="7436" y="15818"/>
                  </a:lnTo>
                  <a:cubicBezTo>
                    <a:pt x="7557" y="15804"/>
                    <a:pt x="7666" y="15804"/>
                    <a:pt x="7774" y="15791"/>
                  </a:cubicBezTo>
                  <a:lnTo>
                    <a:pt x="7855" y="15791"/>
                  </a:lnTo>
                  <a:cubicBezTo>
                    <a:pt x="7964" y="15791"/>
                    <a:pt x="8086" y="15777"/>
                    <a:pt x="8194" y="15764"/>
                  </a:cubicBezTo>
                  <a:lnTo>
                    <a:pt x="8248" y="15764"/>
                  </a:lnTo>
                  <a:cubicBezTo>
                    <a:pt x="8343" y="15764"/>
                    <a:pt x="8438" y="15750"/>
                    <a:pt x="8532" y="15737"/>
                  </a:cubicBezTo>
                  <a:lnTo>
                    <a:pt x="8586" y="15737"/>
                  </a:lnTo>
                  <a:cubicBezTo>
                    <a:pt x="8682" y="15723"/>
                    <a:pt x="8776" y="15723"/>
                    <a:pt x="8857" y="15710"/>
                  </a:cubicBezTo>
                  <a:cubicBezTo>
                    <a:pt x="8884" y="15710"/>
                    <a:pt x="8899" y="15696"/>
                    <a:pt x="8912" y="15696"/>
                  </a:cubicBezTo>
                  <a:cubicBezTo>
                    <a:pt x="9007" y="15683"/>
                    <a:pt x="9088" y="15669"/>
                    <a:pt x="9169" y="15656"/>
                  </a:cubicBezTo>
                  <a:cubicBezTo>
                    <a:pt x="10510" y="15425"/>
                    <a:pt x="10618" y="14450"/>
                    <a:pt x="9521" y="14206"/>
                  </a:cubicBezTo>
                  <a:cubicBezTo>
                    <a:pt x="10036" y="13773"/>
                    <a:pt x="10226" y="12974"/>
                    <a:pt x="9589" y="12757"/>
                  </a:cubicBezTo>
                  <a:cubicBezTo>
                    <a:pt x="8939" y="12541"/>
                    <a:pt x="7801" y="11850"/>
                    <a:pt x="7178" y="10320"/>
                  </a:cubicBezTo>
                  <a:cubicBezTo>
                    <a:pt x="6596" y="8897"/>
                    <a:pt x="6826" y="6595"/>
                    <a:pt x="6853" y="6297"/>
                  </a:cubicBezTo>
                  <a:cubicBezTo>
                    <a:pt x="6853" y="6270"/>
                    <a:pt x="6867" y="6257"/>
                    <a:pt x="6867" y="6257"/>
                  </a:cubicBezTo>
                  <a:cubicBezTo>
                    <a:pt x="6867" y="6257"/>
                    <a:pt x="7896" y="6243"/>
                    <a:pt x="8140" y="5891"/>
                  </a:cubicBezTo>
                  <a:cubicBezTo>
                    <a:pt x="8397" y="5539"/>
                    <a:pt x="7368" y="5038"/>
                    <a:pt x="6000" y="4889"/>
                  </a:cubicBezTo>
                  <a:cubicBezTo>
                    <a:pt x="6975" y="4551"/>
                    <a:pt x="7680" y="3616"/>
                    <a:pt x="7693" y="2519"/>
                  </a:cubicBezTo>
                  <a:cubicBezTo>
                    <a:pt x="7693" y="2438"/>
                    <a:pt x="7680" y="2370"/>
                    <a:pt x="7680" y="2288"/>
                  </a:cubicBezTo>
                  <a:cubicBezTo>
                    <a:pt x="7680" y="2261"/>
                    <a:pt x="7680" y="2234"/>
                    <a:pt x="7666" y="2207"/>
                  </a:cubicBezTo>
                  <a:cubicBezTo>
                    <a:pt x="7666" y="2153"/>
                    <a:pt x="7653" y="2113"/>
                    <a:pt x="7653" y="2059"/>
                  </a:cubicBezTo>
                  <a:cubicBezTo>
                    <a:pt x="7638" y="2032"/>
                    <a:pt x="7638" y="2004"/>
                    <a:pt x="7625" y="1963"/>
                  </a:cubicBezTo>
                  <a:cubicBezTo>
                    <a:pt x="7611" y="1923"/>
                    <a:pt x="7611" y="1869"/>
                    <a:pt x="7598" y="1828"/>
                  </a:cubicBezTo>
                  <a:cubicBezTo>
                    <a:pt x="7584" y="1801"/>
                    <a:pt x="7571" y="1774"/>
                    <a:pt x="7571" y="1747"/>
                  </a:cubicBezTo>
                  <a:cubicBezTo>
                    <a:pt x="7557" y="1692"/>
                    <a:pt x="7530" y="1652"/>
                    <a:pt x="7517" y="1598"/>
                  </a:cubicBezTo>
                  <a:cubicBezTo>
                    <a:pt x="7503" y="1571"/>
                    <a:pt x="7503" y="1557"/>
                    <a:pt x="7490" y="1530"/>
                  </a:cubicBezTo>
                  <a:cubicBezTo>
                    <a:pt x="7463" y="1463"/>
                    <a:pt x="7422" y="1395"/>
                    <a:pt x="7395" y="1327"/>
                  </a:cubicBezTo>
                  <a:cubicBezTo>
                    <a:pt x="7382" y="1313"/>
                    <a:pt x="7382" y="1300"/>
                    <a:pt x="7368" y="1300"/>
                  </a:cubicBezTo>
                  <a:cubicBezTo>
                    <a:pt x="7341" y="1246"/>
                    <a:pt x="7313" y="1192"/>
                    <a:pt x="7273" y="1138"/>
                  </a:cubicBezTo>
                  <a:cubicBezTo>
                    <a:pt x="7259" y="1111"/>
                    <a:pt x="7246" y="1097"/>
                    <a:pt x="7232" y="1069"/>
                  </a:cubicBezTo>
                  <a:cubicBezTo>
                    <a:pt x="7205" y="1029"/>
                    <a:pt x="7178" y="988"/>
                    <a:pt x="7151" y="961"/>
                  </a:cubicBezTo>
                  <a:cubicBezTo>
                    <a:pt x="7124" y="934"/>
                    <a:pt x="7111" y="907"/>
                    <a:pt x="7084" y="880"/>
                  </a:cubicBezTo>
                  <a:cubicBezTo>
                    <a:pt x="7057" y="853"/>
                    <a:pt x="7030" y="826"/>
                    <a:pt x="7003" y="786"/>
                  </a:cubicBezTo>
                  <a:cubicBezTo>
                    <a:pt x="6975" y="772"/>
                    <a:pt x="6961" y="744"/>
                    <a:pt x="6934" y="717"/>
                  </a:cubicBezTo>
                  <a:cubicBezTo>
                    <a:pt x="6907" y="690"/>
                    <a:pt x="6867" y="663"/>
                    <a:pt x="6840" y="636"/>
                  </a:cubicBezTo>
                  <a:lnTo>
                    <a:pt x="6772" y="569"/>
                  </a:lnTo>
                  <a:cubicBezTo>
                    <a:pt x="6718" y="528"/>
                    <a:pt x="6677" y="501"/>
                    <a:pt x="6636" y="474"/>
                  </a:cubicBezTo>
                  <a:lnTo>
                    <a:pt x="6515" y="392"/>
                  </a:lnTo>
                  <a:cubicBezTo>
                    <a:pt x="6488" y="365"/>
                    <a:pt x="6447" y="352"/>
                    <a:pt x="6420" y="325"/>
                  </a:cubicBezTo>
                  <a:cubicBezTo>
                    <a:pt x="6380" y="311"/>
                    <a:pt x="6352" y="298"/>
                    <a:pt x="6311" y="271"/>
                  </a:cubicBezTo>
                  <a:cubicBezTo>
                    <a:pt x="6284" y="257"/>
                    <a:pt x="6244" y="244"/>
                    <a:pt x="6217" y="230"/>
                  </a:cubicBezTo>
                  <a:cubicBezTo>
                    <a:pt x="6176" y="217"/>
                    <a:pt x="6149" y="203"/>
                    <a:pt x="6109" y="190"/>
                  </a:cubicBezTo>
                  <a:cubicBezTo>
                    <a:pt x="6082" y="176"/>
                    <a:pt x="6040" y="163"/>
                    <a:pt x="6000" y="149"/>
                  </a:cubicBezTo>
                  <a:cubicBezTo>
                    <a:pt x="5973" y="136"/>
                    <a:pt x="5932" y="122"/>
                    <a:pt x="5892" y="109"/>
                  </a:cubicBezTo>
                  <a:cubicBezTo>
                    <a:pt x="5892" y="109"/>
                    <a:pt x="5878" y="109"/>
                    <a:pt x="5865" y="94"/>
                  </a:cubicBezTo>
                  <a:lnTo>
                    <a:pt x="5865" y="94"/>
                  </a:lnTo>
                  <a:cubicBezTo>
                    <a:pt x="5865" y="94"/>
                    <a:pt x="5865" y="102"/>
                    <a:pt x="5870" y="106"/>
                  </a:cubicBezTo>
                  <a:lnTo>
                    <a:pt x="5870" y="106"/>
                  </a:lnTo>
                  <a:cubicBezTo>
                    <a:pt x="5656" y="39"/>
                    <a:pt x="5429" y="0"/>
                    <a:pt x="518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65" name="Google Shape;3165;p61"/>
            <p:cNvSpPr/>
            <p:nvPr/>
          </p:nvSpPr>
          <p:spPr>
            <a:xfrm rot="-5400000" flipH="1">
              <a:off x="8376924" y="4546933"/>
              <a:ext cx="437302" cy="652618"/>
            </a:xfrm>
            <a:custGeom>
              <a:avLst/>
              <a:gdLst/>
              <a:ahLst/>
              <a:cxnLst/>
              <a:rect l="l" t="t" r="r" b="b"/>
              <a:pathLst>
                <a:path w="10618" h="15846" extrusionOk="0">
                  <a:moveTo>
                    <a:pt x="5188" y="0"/>
                  </a:moveTo>
                  <a:cubicBezTo>
                    <a:pt x="3806" y="0"/>
                    <a:pt x="2682" y="1111"/>
                    <a:pt x="2669" y="2505"/>
                  </a:cubicBezTo>
                  <a:cubicBezTo>
                    <a:pt x="2669" y="3603"/>
                    <a:pt x="3373" y="4551"/>
                    <a:pt x="4361" y="4889"/>
                  </a:cubicBezTo>
                  <a:cubicBezTo>
                    <a:pt x="1923" y="5105"/>
                    <a:pt x="1613" y="6080"/>
                    <a:pt x="3400" y="6284"/>
                  </a:cubicBezTo>
                  <a:cubicBezTo>
                    <a:pt x="3576" y="8857"/>
                    <a:pt x="3305" y="11024"/>
                    <a:pt x="2235" y="11822"/>
                  </a:cubicBezTo>
                  <a:cubicBezTo>
                    <a:pt x="1165" y="12622"/>
                    <a:pt x="515" y="12879"/>
                    <a:pt x="488" y="13326"/>
                  </a:cubicBezTo>
                  <a:cubicBezTo>
                    <a:pt x="461" y="13773"/>
                    <a:pt x="746" y="14030"/>
                    <a:pt x="1030" y="14125"/>
                  </a:cubicBezTo>
                  <a:cubicBezTo>
                    <a:pt x="123" y="14531"/>
                    <a:pt x="0" y="14897"/>
                    <a:pt x="231" y="15222"/>
                  </a:cubicBezTo>
                  <a:cubicBezTo>
                    <a:pt x="529" y="15629"/>
                    <a:pt x="1436" y="15791"/>
                    <a:pt x="2790" y="15818"/>
                  </a:cubicBezTo>
                  <a:cubicBezTo>
                    <a:pt x="3373" y="15831"/>
                    <a:pt x="4213" y="15845"/>
                    <a:pt x="5107" y="15845"/>
                  </a:cubicBezTo>
                  <a:lnTo>
                    <a:pt x="6474" y="15845"/>
                  </a:lnTo>
                  <a:cubicBezTo>
                    <a:pt x="6488" y="15845"/>
                    <a:pt x="6515" y="15831"/>
                    <a:pt x="6542" y="15831"/>
                  </a:cubicBezTo>
                  <a:lnTo>
                    <a:pt x="7016" y="15831"/>
                  </a:lnTo>
                  <a:cubicBezTo>
                    <a:pt x="7151" y="15818"/>
                    <a:pt x="7273" y="15818"/>
                    <a:pt x="7395" y="15818"/>
                  </a:cubicBezTo>
                  <a:lnTo>
                    <a:pt x="7436" y="15818"/>
                  </a:lnTo>
                  <a:cubicBezTo>
                    <a:pt x="7557" y="15804"/>
                    <a:pt x="7666" y="15804"/>
                    <a:pt x="7774" y="15791"/>
                  </a:cubicBezTo>
                  <a:lnTo>
                    <a:pt x="7855" y="15791"/>
                  </a:lnTo>
                  <a:cubicBezTo>
                    <a:pt x="7964" y="15791"/>
                    <a:pt x="8086" y="15777"/>
                    <a:pt x="8194" y="15764"/>
                  </a:cubicBezTo>
                  <a:lnTo>
                    <a:pt x="8248" y="15764"/>
                  </a:lnTo>
                  <a:cubicBezTo>
                    <a:pt x="8343" y="15764"/>
                    <a:pt x="8438" y="15750"/>
                    <a:pt x="8532" y="15737"/>
                  </a:cubicBezTo>
                  <a:lnTo>
                    <a:pt x="8586" y="15737"/>
                  </a:lnTo>
                  <a:cubicBezTo>
                    <a:pt x="8682" y="15723"/>
                    <a:pt x="8776" y="15723"/>
                    <a:pt x="8857" y="15710"/>
                  </a:cubicBezTo>
                  <a:cubicBezTo>
                    <a:pt x="8884" y="15710"/>
                    <a:pt x="8899" y="15696"/>
                    <a:pt x="8912" y="15696"/>
                  </a:cubicBezTo>
                  <a:cubicBezTo>
                    <a:pt x="9007" y="15683"/>
                    <a:pt x="9088" y="15669"/>
                    <a:pt x="9169" y="15656"/>
                  </a:cubicBezTo>
                  <a:cubicBezTo>
                    <a:pt x="10510" y="15425"/>
                    <a:pt x="10618" y="14450"/>
                    <a:pt x="9521" y="14206"/>
                  </a:cubicBezTo>
                  <a:cubicBezTo>
                    <a:pt x="10036" y="13773"/>
                    <a:pt x="10226" y="12974"/>
                    <a:pt x="9589" y="12757"/>
                  </a:cubicBezTo>
                  <a:cubicBezTo>
                    <a:pt x="8939" y="12541"/>
                    <a:pt x="7801" y="11850"/>
                    <a:pt x="7178" y="10320"/>
                  </a:cubicBezTo>
                  <a:cubicBezTo>
                    <a:pt x="6596" y="8897"/>
                    <a:pt x="6826" y="6595"/>
                    <a:pt x="6853" y="6297"/>
                  </a:cubicBezTo>
                  <a:cubicBezTo>
                    <a:pt x="6853" y="6270"/>
                    <a:pt x="6867" y="6257"/>
                    <a:pt x="6867" y="6257"/>
                  </a:cubicBezTo>
                  <a:cubicBezTo>
                    <a:pt x="6867" y="6257"/>
                    <a:pt x="7896" y="6243"/>
                    <a:pt x="8140" y="5891"/>
                  </a:cubicBezTo>
                  <a:cubicBezTo>
                    <a:pt x="8397" y="5539"/>
                    <a:pt x="7368" y="5038"/>
                    <a:pt x="6000" y="4889"/>
                  </a:cubicBezTo>
                  <a:cubicBezTo>
                    <a:pt x="6975" y="4551"/>
                    <a:pt x="7680" y="3616"/>
                    <a:pt x="7693" y="2519"/>
                  </a:cubicBezTo>
                  <a:cubicBezTo>
                    <a:pt x="7693" y="2438"/>
                    <a:pt x="7680" y="2370"/>
                    <a:pt x="7680" y="2288"/>
                  </a:cubicBezTo>
                  <a:cubicBezTo>
                    <a:pt x="7680" y="2261"/>
                    <a:pt x="7680" y="2234"/>
                    <a:pt x="7666" y="2207"/>
                  </a:cubicBezTo>
                  <a:cubicBezTo>
                    <a:pt x="7666" y="2153"/>
                    <a:pt x="7653" y="2113"/>
                    <a:pt x="7653" y="2059"/>
                  </a:cubicBezTo>
                  <a:cubicBezTo>
                    <a:pt x="7638" y="2032"/>
                    <a:pt x="7638" y="2004"/>
                    <a:pt x="7625" y="1963"/>
                  </a:cubicBezTo>
                  <a:cubicBezTo>
                    <a:pt x="7611" y="1923"/>
                    <a:pt x="7611" y="1869"/>
                    <a:pt x="7598" y="1828"/>
                  </a:cubicBezTo>
                  <a:cubicBezTo>
                    <a:pt x="7584" y="1801"/>
                    <a:pt x="7571" y="1774"/>
                    <a:pt x="7571" y="1747"/>
                  </a:cubicBezTo>
                  <a:cubicBezTo>
                    <a:pt x="7557" y="1692"/>
                    <a:pt x="7530" y="1652"/>
                    <a:pt x="7517" y="1598"/>
                  </a:cubicBezTo>
                  <a:cubicBezTo>
                    <a:pt x="7503" y="1571"/>
                    <a:pt x="7503" y="1557"/>
                    <a:pt x="7490" y="1530"/>
                  </a:cubicBezTo>
                  <a:cubicBezTo>
                    <a:pt x="7463" y="1463"/>
                    <a:pt x="7422" y="1395"/>
                    <a:pt x="7395" y="1327"/>
                  </a:cubicBezTo>
                  <a:cubicBezTo>
                    <a:pt x="7382" y="1313"/>
                    <a:pt x="7382" y="1300"/>
                    <a:pt x="7368" y="1300"/>
                  </a:cubicBezTo>
                  <a:cubicBezTo>
                    <a:pt x="7341" y="1246"/>
                    <a:pt x="7313" y="1192"/>
                    <a:pt x="7273" y="1138"/>
                  </a:cubicBezTo>
                  <a:cubicBezTo>
                    <a:pt x="7259" y="1111"/>
                    <a:pt x="7246" y="1097"/>
                    <a:pt x="7232" y="1069"/>
                  </a:cubicBezTo>
                  <a:cubicBezTo>
                    <a:pt x="7205" y="1029"/>
                    <a:pt x="7178" y="988"/>
                    <a:pt x="7151" y="961"/>
                  </a:cubicBezTo>
                  <a:cubicBezTo>
                    <a:pt x="7124" y="934"/>
                    <a:pt x="7111" y="907"/>
                    <a:pt x="7084" y="880"/>
                  </a:cubicBezTo>
                  <a:cubicBezTo>
                    <a:pt x="7057" y="853"/>
                    <a:pt x="7030" y="826"/>
                    <a:pt x="7003" y="786"/>
                  </a:cubicBezTo>
                  <a:cubicBezTo>
                    <a:pt x="6975" y="772"/>
                    <a:pt x="6961" y="744"/>
                    <a:pt x="6934" y="717"/>
                  </a:cubicBezTo>
                  <a:cubicBezTo>
                    <a:pt x="6907" y="690"/>
                    <a:pt x="6867" y="663"/>
                    <a:pt x="6840" y="636"/>
                  </a:cubicBezTo>
                  <a:lnTo>
                    <a:pt x="6772" y="569"/>
                  </a:lnTo>
                  <a:cubicBezTo>
                    <a:pt x="6718" y="528"/>
                    <a:pt x="6677" y="501"/>
                    <a:pt x="6636" y="474"/>
                  </a:cubicBezTo>
                  <a:lnTo>
                    <a:pt x="6515" y="392"/>
                  </a:lnTo>
                  <a:cubicBezTo>
                    <a:pt x="6488" y="365"/>
                    <a:pt x="6447" y="352"/>
                    <a:pt x="6420" y="325"/>
                  </a:cubicBezTo>
                  <a:cubicBezTo>
                    <a:pt x="6380" y="311"/>
                    <a:pt x="6352" y="298"/>
                    <a:pt x="6311" y="271"/>
                  </a:cubicBezTo>
                  <a:cubicBezTo>
                    <a:pt x="6284" y="257"/>
                    <a:pt x="6244" y="244"/>
                    <a:pt x="6217" y="230"/>
                  </a:cubicBezTo>
                  <a:cubicBezTo>
                    <a:pt x="6176" y="217"/>
                    <a:pt x="6149" y="203"/>
                    <a:pt x="6109" y="190"/>
                  </a:cubicBezTo>
                  <a:cubicBezTo>
                    <a:pt x="6082" y="176"/>
                    <a:pt x="6040" y="163"/>
                    <a:pt x="6000" y="149"/>
                  </a:cubicBezTo>
                  <a:cubicBezTo>
                    <a:pt x="5973" y="136"/>
                    <a:pt x="5932" y="122"/>
                    <a:pt x="5892" y="109"/>
                  </a:cubicBezTo>
                  <a:cubicBezTo>
                    <a:pt x="5892" y="109"/>
                    <a:pt x="5878" y="109"/>
                    <a:pt x="5865" y="94"/>
                  </a:cubicBezTo>
                  <a:lnTo>
                    <a:pt x="5865" y="94"/>
                  </a:lnTo>
                  <a:cubicBezTo>
                    <a:pt x="5865" y="94"/>
                    <a:pt x="5865" y="102"/>
                    <a:pt x="5870" y="106"/>
                  </a:cubicBezTo>
                  <a:lnTo>
                    <a:pt x="5870" y="106"/>
                  </a:lnTo>
                  <a:cubicBezTo>
                    <a:pt x="5656" y="39"/>
                    <a:pt x="5429" y="0"/>
                    <a:pt x="518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66" name="Google Shape;3166;p61"/>
            <p:cNvSpPr/>
            <p:nvPr/>
          </p:nvSpPr>
          <p:spPr>
            <a:xfrm>
              <a:off x="116074" y="4317271"/>
              <a:ext cx="437302" cy="652618"/>
            </a:xfrm>
            <a:custGeom>
              <a:avLst/>
              <a:gdLst/>
              <a:ahLst/>
              <a:cxnLst/>
              <a:rect l="l" t="t" r="r" b="b"/>
              <a:pathLst>
                <a:path w="10618" h="15846" extrusionOk="0">
                  <a:moveTo>
                    <a:pt x="5188" y="0"/>
                  </a:moveTo>
                  <a:cubicBezTo>
                    <a:pt x="3806" y="0"/>
                    <a:pt x="2682" y="1111"/>
                    <a:pt x="2669" y="2505"/>
                  </a:cubicBezTo>
                  <a:cubicBezTo>
                    <a:pt x="2669" y="3603"/>
                    <a:pt x="3373" y="4551"/>
                    <a:pt x="4361" y="4889"/>
                  </a:cubicBezTo>
                  <a:cubicBezTo>
                    <a:pt x="1923" y="5105"/>
                    <a:pt x="1613" y="6080"/>
                    <a:pt x="3400" y="6284"/>
                  </a:cubicBezTo>
                  <a:cubicBezTo>
                    <a:pt x="3576" y="8857"/>
                    <a:pt x="3305" y="11024"/>
                    <a:pt x="2235" y="11822"/>
                  </a:cubicBezTo>
                  <a:cubicBezTo>
                    <a:pt x="1165" y="12622"/>
                    <a:pt x="515" y="12879"/>
                    <a:pt x="488" y="13326"/>
                  </a:cubicBezTo>
                  <a:cubicBezTo>
                    <a:pt x="461" y="13773"/>
                    <a:pt x="746" y="14030"/>
                    <a:pt x="1030" y="14125"/>
                  </a:cubicBezTo>
                  <a:cubicBezTo>
                    <a:pt x="123" y="14531"/>
                    <a:pt x="0" y="14897"/>
                    <a:pt x="231" y="15222"/>
                  </a:cubicBezTo>
                  <a:cubicBezTo>
                    <a:pt x="529" y="15629"/>
                    <a:pt x="1436" y="15791"/>
                    <a:pt x="2790" y="15818"/>
                  </a:cubicBezTo>
                  <a:cubicBezTo>
                    <a:pt x="3373" y="15831"/>
                    <a:pt x="4213" y="15845"/>
                    <a:pt x="5107" y="15845"/>
                  </a:cubicBezTo>
                  <a:lnTo>
                    <a:pt x="6474" y="15845"/>
                  </a:lnTo>
                  <a:cubicBezTo>
                    <a:pt x="6488" y="15845"/>
                    <a:pt x="6515" y="15831"/>
                    <a:pt x="6542" y="15831"/>
                  </a:cubicBezTo>
                  <a:lnTo>
                    <a:pt x="7016" y="15831"/>
                  </a:lnTo>
                  <a:cubicBezTo>
                    <a:pt x="7151" y="15818"/>
                    <a:pt x="7273" y="15818"/>
                    <a:pt x="7395" y="15818"/>
                  </a:cubicBezTo>
                  <a:lnTo>
                    <a:pt x="7436" y="15818"/>
                  </a:lnTo>
                  <a:cubicBezTo>
                    <a:pt x="7557" y="15804"/>
                    <a:pt x="7666" y="15804"/>
                    <a:pt x="7774" y="15791"/>
                  </a:cubicBezTo>
                  <a:lnTo>
                    <a:pt x="7855" y="15791"/>
                  </a:lnTo>
                  <a:cubicBezTo>
                    <a:pt x="7964" y="15791"/>
                    <a:pt x="8086" y="15777"/>
                    <a:pt x="8194" y="15764"/>
                  </a:cubicBezTo>
                  <a:lnTo>
                    <a:pt x="8248" y="15764"/>
                  </a:lnTo>
                  <a:cubicBezTo>
                    <a:pt x="8343" y="15764"/>
                    <a:pt x="8438" y="15750"/>
                    <a:pt x="8532" y="15737"/>
                  </a:cubicBezTo>
                  <a:lnTo>
                    <a:pt x="8586" y="15737"/>
                  </a:lnTo>
                  <a:cubicBezTo>
                    <a:pt x="8682" y="15723"/>
                    <a:pt x="8776" y="15723"/>
                    <a:pt x="8857" y="15710"/>
                  </a:cubicBezTo>
                  <a:cubicBezTo>
                    <a:pt x="8884" y="15710"/>
                    <a:pt x="8899" y="15696"/>
                    <a:pt x="8912" y="15696"/>
                  </a:cubicBezTo>
                  <a:cubicBezTo>
                    <a:pt x="9007" y="15683"/>
                    <a:pt x="9088" y="15669"/>
                    <a:pt x="9169" y="15656"/>
                  </a:cubicBezTo>
                  <a:cubicBezTo>
                    <a:pt x="10510" y="15425"/>
                    <a:pt x="10618" y="14450"/>
                    <a:pt x="9521" y="14206"/>
                  </a:cubicBezTo>
                  <a:cubicBezTo>
                    <a:pt x="10036" y="13773"/>
                    <a:pt x="10226" y="12974"/>
                    <a:pt x="9589" y="12757"/>
                  </a:cubicBezTo>
                  <a:cubicBezTo>
                    <a:pt x="8939" y="12541"/>
                    <a:pt x="7801" y="11850"/>
                    <a:pt x="7178" y="10320"/>
                  </a:cubicBezTo>
                  <a:cubicBezTo>
                    <a:pt x="6596" y="8897"/>
                    <a:pt x="6826" y="6595"/>
                    <a:pt x="6853" y="6297"/>
                  </a:cubicBezTo>
                  <a:cubicBezTo>
                    <a:pt x="6853" y="6270"/>
                    <a:pt x="6867" y="6257"/>
                    <a:pt x="6867" y="6257"/>
                  </a:cubicBezTo>
                  <a:cubicBezTo>
                    <a:pt x="6867" y="6257"/>
                    <a:pt x="7896" y="6243"/>
                    <a:pt x="8140" y="5891"/>
                  </a:cubicBezTo>
                  <a:cubicBezTo>
                    <a:pt x="8397" y="5539"/>
                    <a:pt x="7368" y="5038"/>
                    <a:pt x="6000" y="4889"/>
                  </a:cubicBezTo>
                  <a:cubicBezTo>
                    <a:pt x="6975" y="4551"/>
                    <a:pt x="7680" y="3616"/>
                    <a:pt x="7693" y="2519"/>
                  </a:cubicBezTo>
                  <a:cubicBezTo>
                    <a:pt x="7693" y="2438"/>
                    <a:pt x="7680" y="2370"/>
                    <a:pt x="7680" y="2288"/>
                  </a:cubicBezTo>
                  <a:cubicBezTo>
                    <a:pt x="7680" y="2261"/>
                    <a:pt x="7680" y="2234"/>
                    <a:pt x="7666" y="2207"/>
                  </a:cubicBezTo>
                  <a:cubicBezTo>
                    <a:pt x="7666" y="2153"/>
                    <a:pt x="7653" y="2113"/>
                    <a:pt x="7653" y="2059"/>
                  </a:cubicBezTo>
                  <a:cubicBezTo>
                    <a:pt x="7638" y="2032"/>
                    <a:pt x="7638" y="2004"/>
                    <a:pt x="7625" y="1963"/>
                  </a:cubicBezTo>
                  <a:cubicBezTo>
                    <a:pt x="7611" y="1923"/>
                    <a:pt x="7611" y="1869"/>
                    <a:pt x="7598" y="1828"/>
                  </a:cubicBezTo>
                  <a:cubicBezTo>
                    <a:pt x="7584" y="1801"/>
                    <a:pt x="7571" y="1774"/>
                    <a:pt x="7571" y="1747"/>
                  </a:cubicBezTo>
                  <a:cubicBezTo>
                    <a:pt x="7557" y="1692"/>
                    <a:pt x="7530" y="1652"/>
                    <a:pt x="7517" y="1598"/>
                  </a:cubicBezTo>
                  <a:cubicBezTo>
                    <a:pt x="7503" y="1571"/>
                    <a:pt x="7503" y="1557"/>
                    <a:pt x="7490" y="1530"/>
                  </a:cubicBezTo>
                  <a:cubicBezTo>
                    <a:pt x="7463" y="1463"/>
                    <a:pt x="7422" y="1395"/>
                    <a:pt x="7395" y="1327"/>
                  </a:cubicBezTo>
                  <a:cubicBezTo>
                    <a:pt x="7382" y="1313"/>
                    <a:pt x="7382" y="1300"/>
                    <a:pt x="7368" y="1300"/>
                  </a:cubicBezTo>
                  <a:cubicBezTo>
                    <a:pt x="7341" y="1246"/>
                    <a:pt x="7313" y="1192"/>
                    <a:pt x="7273" y="1138"/>
                  </a:cubicBezTo>
                  <a:cubicBezTo>
                    <a:pt x="7259" y="1111"/>
                    <a:pt x="7246" y="1097"/>
                    <a:pt x="7232" y="1069"/>
                  </a:cubicBezTo>
                  <a:cubicBezTo>
                    <a:pt x="7205" y="1029"/>
                    <a:pt x="7178" y="988"/>
                    <a:pt x="7151" y="961"/>
                  </a:cubicBezTo>
                  <a:cubicBezTo>
                    <a:pt x="7124" y="934"/>
                    <a:pt x="7111" y="907"/>
                    <a:pt x="7084" y="880"/>
                  </a:cubicBezTo>
                  <a:cubicBezTo>
                    <a:pt x="7057" y="853"/>
                    <a:pt x="7030" y="826"/>
                    <a:pt x="7003" y="786"/>
                  </a:cubicBezTo>
                  <a:cubicBezTo>
                    <a:pt x="6975" y="772"/>
                    <a:pt x="6961" y="744"/>
                    <a:pt x="6934" y="717"/>
                  </a:cubicBezTo>
                  <a:cubicBezTo>
                    <a:pt x="6907" y="690"/>
                    <a:pt x="6867" y="663"/>
                    <a:pt x="6840" y="636"/>
                  </a:cubicBezTo>
                  <a:lnTo>
                    <a:pt x="6772" y="569"/>
                  </a:lnTo>
                  <a:cubicBezTo>
                    <a:pt x="6718" y="528"/>
                    <a:pt x="6677" y="501"/>
                    <a:pt x="6636" y="474"/>
                  </a:cubicBezTo>
                  <a:lnTo>
                    <a:pt x="6515" y="392"/>
                  </a:lnTo>
                  <a:cubicBezTo>
                    <a:pt x="6488" y="365"/>
                    <a:pt x="6447" y="352"/>
                    <a:pt x="6420" y="325"/>
                  </a:cubicBezTo>
                  <a:cubicBezTo>
                    <a:pt x="6380" y="311"/>
                    <a:pt x="6352" y="298"/>
                    <a:pt x="6311" y="271"/>
                  </a:cubicBezTo>
                  <a:cubicBezTo>
                    <a:pt x="6284" y="257"/>
                    <a:pt x="6244" y="244"/>
                    <a:pt x="6217" y="230"/>
                  </a:cubicBezTo>
                  <a:cubicBezTo>
                    <a:pt x="6176" y="217"/>
                    <a:pt x="6149" y="203"/>
                    <a:pt x="6109" y="190"/>
                  </a:cubicBezTo>
                  <a:cubicBezTo>
                    <a:pt x="6082" y="176"/>
                    <a:pt x="6040" y="163"/>
                    <a:pt x="6000" y="149"/>
                  </a:cubicBezTo>
                  <a:cubicBezTo>
                    <a:pt x="5973" y="136"/>
                    <a:pt x="5932" y="122"/>
                    <a:pt x="5892" y="109"/>
                  </a:cubicBezTo>
                  <a:cubicBezTo>
                    <a:pt x="5892" y="109"/>
                    <a:pt x="5878" y="109"/>
                    <a:pt x="5865" y="94"/>
                  </a:cubicBezTo>
                  <a:lnTo>
                    <a:pt x="5865" y="94"/>
                  </a:lnTo>
                  <a:cubicBezTo>
                    <a:pt x="5865" y="94"/>
                    <a:pt x="5865" y="102"/>
                    <a:pt x="5870" y="106"/>
                  </a:cubicBezTo>
                  <a:lnTo>
                    <a:pt x="5870" y="106"/>
                  </a:lnTo>
                  <a:cubicBezTo>
                    <a:pt x="5656" y="39"/>
                    <a:pt x="5429" y="0"/>
                    <a:pt x="518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167" name="Google Shape;3167;p6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3168" name="Google Shape;3168;p61"/>
          <p:cNvSpPr txBox="1">
            <a:spLocks noGrp="1"/>
          </p:cNvSpPr>
          <p:nvPr>
            <p:ph type="subTitle" idx="1"/>
          </p:nvPr>
        </p:nvSpPr>
        <p:spPr>
          <a:xfrm>
            <a:off x="720006" y="3995550"/>
            <a:ext cx="2370000" cy="62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169" name="Google Shape;3169;p61"/>
          <p:cNvSpPr txBox="1">
            <a:spLocks noGrp="1"/>
          </p:cNvSpPr>
          <p:nvPr>
            <p:ph type="subTitle" idx="2"/>
          </p:nvPr>
        </p:nvSpPr>
        <p:spPr>
          <a:xfrm>
            <a:off x="720006" y="3615325"/>
            <a:ext cx="2370000" cy="53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Oranienbaum"/>
              <a:buNone/>
              <a:defRPr sz="2800" b="1">
                <a:latin typeface="Oranienbaum"/>
                <a:ea typeface="Oranienbaum"/>
                <a:cs typeface="Oranienbaum"/>
                <a:sym typeface="Oranienbaum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Oranienbaum"/>
              <a:buNone/>
              <a:defRPr sz="3000">
                <a:latin typeface="Oranienbaum"/>
                <a:ea typeface="Oranienbaum"/>
                <a:cs typeface="Oranienbaum"/>
                <a:sym typeface="Oranienbaum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Oranienbaum"/>
              <a:buNone/>
              <a:defRPr sz="3000">
                <a:latin typeface="Oranienbaum"/>
                <a:ea typeface="Oranienbaum"/>
                <a:cs typeface="Oranienbaum"/>
                <a:sym typeface="Oranienbaum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Oranienbaum"/>
              <a:buNone/>
              <a:defRPr sz="3000">
                <a:latin typeface="Oranienbaum"/>
                <a:ea typeface="Oranienbaum"/>
                <a:cs typeface="Oranienbaum"/>
                <a:sym typeface="Oranienbaum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Oranienbaum"/>
              <a:buNone/>
              <a:defRPr sz="3000">
                <a:latin typeface="Oranienbaum"/>
                <a:ea typeface="Oranienbaum"/>
                <a:cs typeface="Oranienbaum"/>
                <a:sym typeface="Oranienbaum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Oranienbaum"/>
              <a:buNone/>
              <a:defRPr sz="3000">
                <a:latin typeface="Oranienbaum"/>
                <a:ea typeface="Oranienbaum"/>
                <a:cs typeface="Oranienbaum"/>
                <a:sym typeface="Oranienbaum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Oranienbaum"/>
              <a:buNone/>
              <a:defRPr sz="3000">
                <a:latin typeface="Oranienbaum"/>
                <a:ea typeface="Oranienbaum"/>
                <a:cs typeface="Oranienbaum"/>
                <a:sym typeface="Oranienbaum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Oranienbaum"/>
              <a:buNone/>
              <a:defRPr sz="3000">
                <a:latin typeface="Oranienbaum"/>
                <a:ea typeface="Oranienbaum"/>
                <a:cs typeface="Oranienbaum"/>
                <a:sym typeface="Oranienbaum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Oranienbaum"/>
              <a:buNone/>
              <a:defRPr sz="3000">
                <a:latin typeface="Oranienbaum"/>
                <a:ea typeface="Oranienbaum"/>
                <a:cs typeface="Oranienbaum"/>
                <a:sym typeface="Oranienbaum"/>
              </a:defRPr>
            </a:lvl9pPr>
          </a:lstStyle>
          <a:p>
            <a:endParaRPr/>
          </a:p>
        </p:txBody>
      </p:sp>
      <p:sp>
        <p:nvSpPr>
          <p:cNvPr id="3170" name="Google Shape;3170;p61"/>
          <p:cNvSpPr txBox="1">
            <a:spLocks noGrp="1"/>
          </p:cNvSpPr>
          <p:nvPr>
            <p:ph type="subTitle" idx="3"/>
          </p:nvPr>
        </p:nvSpPr>
        <p:spPr>
          <a:xfrm>
            <a:off x="3386996" y="3995550"/>
            <a:ext cx="2370000" cy="62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171" name="Google Shape;3171;p61"/>
          <p:cNvSpPr txBox="1">
            <a:spLocks noGrp="1"/>
          </p:cNvSpPr>
          <p:nvPr>
            <p:ph type="subTitle" idx="4"/>
          </p:nvPr>
        </p:nvSpPr>
        <p:spPr>
          <a:xfrm>
            <a:off x="3386996" y="3615325"/>
            <a:ext cx="2370000" cy="53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Oranienbaum"/>
              <a:buNone/>
              <a:defRPr sz="2800" b="1">
                <a:latin typeface="Oranienbaum"/>
                <a:ea typeface="Oranienbaum"/>
                <a:cs typeface="Oranienbaum"/>
                <a:sym typeface="Oranienbaum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Oranienbaum"/>
              <a:buNone/>
              <a:defRPr sz="3000">
                <a:latin typeface="Oranienbaum"/>
                <a:ea typeface="Oranienbaum"/>
                <a:cs typeface="Oranienbaum"/>
                <a:sym typeface="Oranienbaum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Oranienbaum"/>
              <a:buNone/>
              <a:defRPr sz="3000">
                <a:latin typeface="Oranienbaum"/>
                <a:ea typeface="Oranienbaum"/>
                <a:cs typeface="Oranienbaum"/>
                <a:sym typeface="Oranienbaum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Oranienbaum"/>
              <a:buNone/>
              <a:defRPr sz="3000">
                <a:latin typeface="Oranienbaum"/>
                <a:ea typeface="Oranienbaum"/>
                <a:cs typeface="Oranienbaum"/>
                <a:sym typeface="Oranienbaum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Oranienbaum"/>
              <a:buNone/>
              <a:defRPr sz="3000">
                <a:latin typeface="Oranienbaum"/>
                <a:ea typeface="Oranienbaum"/>
                <a:cs typeface="Oranienbaum"/>
                <a:sym typeface="Oranienbaum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Oranienbaum"/>
              <a:buNone/>
              <a:defRPr sz="3000">
                <a:latin typeface="Oranienbaum"/>
                <a:ea typeface="Oranienbaum"/>
                <a:cs typeface="Oranienbaum"/>
                <a:sym typeface="Oranienbaum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Oranienbaum"/>
              <a:buNone/>
              <a:defRPr sz="3000">
                <a:latin typeface="Oranienbaum"/>
                <a:ea typeface="Oranienbaum"/>
                <a:cs typeface="Oranienbaum"/>
                <a:sym typeface="Oranienbaum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Oranienbaum"/>
              <a:buNone/>
              <a:defRPr sz="3000">
                <a:latin typeface="Oranienbaum"/>
                <a:ea typeface="Oranienbaum"/>
                <a:cs typeface="Oranienbaum"/>
                <a:sym typeface="Oranienbaum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Oranienbaum"/>
              <a:buNone/>
              <a:defRPr sz="3000">
                <a:latin typeface="Oranienbaum"/>
                <a:ea typeface="Oranienbaum"/>
                <a:cs typeface="Oranienbaum"/>
                <a:sym typeface="Oranienbaum"/>
              </a:defRPr>
            </a:lvl9pPr>
          </a:lstStyle>
          <a:p>
            <a:endParaRPr/>
          </a:p>
        </p:txBody>
      </p:sp>
      <p:sp>
        <p:nvSpPr>
          <p:cNvPr id="3172" name="Google Shape;3172;p61"/>
          <p:cNvSpPr txBox="1">
            <a:spLocks noGrp="1"/>
          </p:cNvSpPr>
          <p:nvPr>
            <p:ph type="subTitle" idx="5"/>
          </p:nvPr>
        </p:nvSpPr>
        <p:spPr>
          <a:xfrm>
            <a:off x="6053998" y="3995550"/>
            <a:ext cx="2370000" cy="62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173" name="Google Shape;3173;p61"/>
          <p:cNvSpPr txBox="1">
            <a:spLocks noGrp="1"/>
          </p:cNvSpPr>
          <p:nvPr>
            <p:ph type="subTitle" idx="6"/>
          </p:nvPr>
        </p:nvSpPr>
        <p:spPr>
          <a:xfrm>
            <a:off x="6053998" y="3615325"/>
            <a:ext cx="2370000" cy="53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Oranienbaum"/>
              <a:buNone/>
              <a:defRPr sz="2800" b="1">
                <a:latin typeface="Oranienbaum"/>
                <a:ea typeface="Oranienbaum"/>
                <a:cs typeface="Oranienbaum"/>
                <a:sym typeface="Oranienbaum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Oranienbaum"/>
              <a:buNone/>
              <a:defRPr sz="3000">
                <a:latin typeface="Oranienbaum"/>
                <a:ea typeface="Oranienbaum"/>
                <a:cs typeface="Oranienbaum"/>
                <a:sym typeface="Oranienbaum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Oranienbaum"/>
              <a:buNone/>
              <a:defRPr sz="3000">
                <a:latin typeface="Oranienbaum"/>
                <a:ea typeface="Oranienbaum"/>
                <a:cs typeface="Oranienbaum"/>
                <a:sym typeface="Oranienbaum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Oranienbaum"/>
              <a:buNone/>
              <a:defRPr sz="3000">
                <a:latin typeface="Oranienbaum"/>
                <a:ea typeface="Oranienbaum"/>
                <a:cs typeface="Oranienbaum"/>
                <a:sym typeface="Oranienbaum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Oranienbaum"/>
              <a:buNone/>
              <a:defRPr sz="3000">
                <a:latin typeface="Oranienbaum"/>
                <a:ea typeface="Oranienbaum"/>
                <a:cs typeface="Oranienbaum"/>
                <a:sym typeface="Oranienbaum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Oranienbaum"/>
              <a:buNone/>
              <a:defRPr sz="3000">
                <a:latin typeface="Oranienbaum"/>
                <a:ea typeface="Oranienbaum"/>
                <a:cs typeface="Oranienbaum"/>
                <a:sym typeface="Oranienbaum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Oranienbaum"/>
              <a:buNone/>
              <a:defRPr sz="3000">
                <a:latin typeface="Oranienbaum"/>
                <a:ea typeface="Oranienbaum"/>
                <a:cs typeface="Oranienbaum"/>
                <a:sym typeface="Oranienbaum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Oranienbaum"/>
              <a:buNone/>
              <a:defRPr sz="3000">
                <a:latin typeface="Oranienbaum"/>
                <a:ea typeface="Oranienbaum"/>
                <a:cs typeface="Oranienbaum"/>
                <a:sym typeface="Oranienbaum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Oranienbaum"/>
              <a:buNone/>
              <a:defRPr sz="3000">
                <a:latin typeface="Oranienbaum"/>
                <a:ea typeface="Oranienbaum"/>
                <a:cs typeface="Oranienbaum"/>
                <a:sym typeface="Oranienbaum"/>
              </a:defRPr>
            </a:lvl9pPr>
          </a:lstStyle>
          <a:p>
            <a:endParaRPr/>
          </a:p>
        </p:txBody>
      </p:sp>
      <p:sp>
        <p:nvSpPr>
          <p:cNvPr id="3174" name="Google Shape;3174;p61"/>
          <p:cNvSpPr txBox="1">
            <a:spLocks noGrp="1"/>
          </p:cNvSpPr>
          <p:nvPr>
            <p:ph type="subTitle" idx="7"/>
          </p:nvPr>
        </p:nvSpPr>
        <p:spPr>
          <a:xfrm>
            <a:off x="720006" y="2167850"/>
            <a:ext cx="2370000" cy="62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175" name="Google Shape;3175;p61"/>
          <p:cNvSpPr txBox="1">
            <a:spLocks noGrp="1"/>
          </p:cNvSpPr>
          <p:nvPr>
            <p:ph type="subTitle" idx="8"/>
          </p:nvPr>
        </p:nvSpPr>
        <p:spPr>
          <a:xfrm>
            <a:off x="720006" y="1787625"/>
            <a:ext cx="2370000" cy="53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Oranienbaum"/>
              <a:buNone/>
              <a:defRPr sz="2800" b="1">
                <a:latin typeface="Oranienbaum"/>
                <a:ea typeface="Oranienbaum"/>
                <a:cs typeface="Oranienbaum"/>
                <a:sym typeface="Oranienbaum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Oranienbaum"/>
              <a:buNone/>
              <a:defRPr sz="3000">
                <a:latin typeface="Oranienbaum"/>
                <a:ea typeface="Oranienbaum"/>
                <a:cs typeface="Oranienbaum"/>
                <a:sym typeface="Oranienbaum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Oranienbaum"/>
              <a:buNone/>
              <a:defRPr sz="3000">
                <a:latin typeface="Oranienbaum"/>
                <a:ea typeface="Oranienbaum"/>
                <a:cs typeface="Oranienbaum"/>
                <a:sym typeface="Oranienbaum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Oranienbaum"/>
              <a:buNone/>
              <a:defRPr sz="3000">
                <a:latin typeface="Oranienbaum"/>
                <a:ea typeface="Oranienbaum"/>
                <a:cs typeface="Oranienbaum"/>
                <a:sym typeface="Oranienbaum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Oranienbaum"/>
              <a:buNone/>
              <a:defRPr sz="3000">
                <a:latin typeface="Oranienbaum"/>
                <a:ea typeface="Oranienbaum"/>
                <a:cs typeface="Oranienbaum"/>
                <a:sym typeface="Oranienbaum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Oranienbaum"/>
              <a:buNone/>
              <a:defRPr sz="3000">
                <a:latin typeface="Oranienbaum"/>
                <a:ea typeface="Oranienbaum"/>
                <a:cs typeface="Oranienbaum"/>
                <a:sym typeface="Oranienbaum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Oranienbaum"/>
              <a:buNone/>
              <a:defRPr sz="3000">
                <a:latin typeface="Oranienbaum"/>
                <a:ea typeface="Oranienbaum"/>
                <a:cs typeface="Oranienbaum"/>
                <a:sym typeface="Oranienbaum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Oranienbaum"/>
              <a:buNone/>
              <a:defRPr sz="3000">
                <a:latin typeface="Oranienbaum"/>
                <a:ea typeface="Oranienbaum"/>
                <a:cs typeface="Oranienbaum"/>
                <a:sym typeface="Oranienbaum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Oranienbaum"/>
              <a:buNone/>
              <a:defRPr sz="3000">
                <a:latin typeface="Oranienbaum"/>
                <a:ea typeface="Oranienbaum"/>
                <a:cs typeface="Oranienbaum"/>
                <a:sym typeface="Oranienbaum"/>
              </a:defRPr>
            </a:lvl9pPr>
          </a:lstStyle>
          <a:p>
            <a:endParaRPr/>
          </a:p>
        </p:txBody>
      </p:sp>
      <p:sp>
        <p:nvSpPr>
          <p:cNvPr id="3176" name="Google Shape;3176;p61"/>
          <p:cNvSpPr txBox="1">
            <a:spLocks noGrp="1"/>
          </p:cNvSpPr>
          <p:nvPr>
            <p:ph type="subTitle" idx="9"/>
          </p:nvPr>
        </p:nvSpPr>
        <p:spPr>
          <a:xfrm>
            <a:off x="3386996" y="2167850"/>
            <a:ext cx="2370000" cy="62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177" name="Google Shape;3177;p61"/>
          <p:cNvSpPr txBox="1">
            <a:spLocks noGrp="1"/>
          </p:cNvSpPr>
          <p:nvPr>
            <p:ph type="subTitle" idx="13"/>
          </p:nvPr>
        </p:nvSpPr>
        <p:spPr>
          <a:xfrm>
            <a:off x="3386996" y="1787625"/>
            <a:ext cx="2370000" cy="53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Oranienbaum"/>
              <a:buNone/>
              <a:defRPr sz="2800" b="1">
                <a:latin typeface="Oranienbaum"/>
                <a:ea typeface="Oranienbaum"/>
                <a:cs typeface="Oranienbaum"/>
                <a:sym typeface="Oranienbaum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Oranienbaum"/>
              <a:buNone/>
              <a:defRPr sz="3000">
                <a:latin typeface="Oranienbaum"/>
                <a:ea typeface="Oranienbaum"/>
                <a:cs typeface="Oranienbaum"/>
                <a:sym typeface="Oranienbaum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Oranienbaum"/>
              <a:buNone/>
              <a:defRPr sz="3000">
                <a:latin typeface="Oranienbaum"/>
                <a:ea typeface="Oranienbaum"/>
                <a:cs typeface="Oranienbaum"/>
                <a:sym typeface="Oranienbaum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Oranienbaum"/>
              <a:buNone/>
              <a:defRPr sz="3000">
                <a:latin typeface="Oranienbaum"/>
                <a:ea typeface="Oranienbaum"/>
                <a:cs typeface="Oranienbaum"/>
                <a:sym typeface="Oranienbaum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Oranienbaum"/>
              <a:buNone/>
              <a:defRPr sz="3000">
                <a:latin typeface="Oranienbaum"/>
                <a:ea typeface="Oranienbaum"/>
                <a:cs typeface="Oranienbaum"/>
                <a:sym typeface="Oranienbaum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Oranienbaum"/>
              <a:buNone/>
              <a:defRPr sz="3000">
                <a:latin typeface="Oranienbaum"/>
                <a:ea typeface="Oranienbaum"/>
                <a:cs typeface="Oranienbaum"/>
                <a:sym typeface="Oranienbaum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Oranienbaum"/>
              <a:buNone/>
              <a:defRPr sz="3000">
                <a:latin typeface="Oranienbaum"/>
                <a:ea typeface="Oranienbaum"/>
                <a:cs typeface="Oranienbaum"/>
                <a:sym typeface="Oranienbaum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Oranienbaum"/>
              <a:buNone/>
              <a:defRPr sz="3000">
                <a:latin typeface="Oranienbaum"/>
                <a:ea typeface="Oranienbaum"/>
                <a:cs typeface="Oranienbaum"/>
                <a:sym typeface="Oranienbaum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Oranienbaum"/>
              <a:buNone/>
              <a:defRPr sz="3000">
                <a:latin typeface="Oranienbaum"/>
                <a:ea typeface="Oranienbaum"/>
                <a:cs typeface="Oranienbaum"/>
                <a:sym typeface="Oranienbaum"/>
              </a:defRPr>
            </a:lvl9pPr>
          </a:lstStyle>
          <a:p>
            <a:endParaRPr/>
          </a:p>
        </p:txBody>
      </p:sp>
      <p:sp>
        <p:nvSpPr>
          <p:cNvPr id="3178" name="Google Shape;3178;p61"/>
          <p:cNvSpPr txBox="1">
            <a:spLocks noGrp="1"/>
          </p:cNvSpPr>
          <p:nvPr>
            <p:ph type="subTitle" idx="14"/>
          </p:nvPr>
        </p:nvSpPr>
        <p:spPr>
          <a:xfrm>
            <a:off x="6053998" y="2167850"/>
            <a:ext cx="2370000" cy="62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179" name="Google Shape;3179;p61"/>
          <p:cNvSpPr txBox="1">
            <a:spLocks noGrp="1"/>
          </p:cNvSpPr>
          <p:nvPr>
            <p:ph type="subTitle" idx="15"/>
          </p:nvPr>
        </p:nvSpPr>
        <p:spPr>
          <a:xfrm>
            <a:off x="6053998" y="1787625"/>
            <a:ext cx="2370000" cy="53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Oranienbaum"/>
              <a:buNone/>
              <a:defRPr sz="2800" b="1">
                <a:latin typeface="Oranienbaum"/>
                <a:ea typeface="Oranienbaum"/>
                <a:cs typeface="Oranienbaum"/>
                <a:sym typeface="Oranienbaum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Oranienbaum"/>
              <a:buNone/>
              <a:defRPr sz="3000">
                <a:latin typeface="Oranienbaum"/>
                <a:ea typeface="Oranienbaum"/>
                <a:cs typeface="Oranienbaum"/>
                <a:sym typeface="Oranienbaum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Oranienbaum"/>
              <a:buNone/>
              <a:defRPr sz="3000">
                <a:latin typeface="Oranienbaum"/>
                <a:ea typeface="Oranienbaum"/>
                <a:cs typeface="Oranienbaum"/>
                <a:sym typeface="Oranienbaum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Oranienbaum"/>
              <a:buNone/>
              <a:defRPr sz="3000">
                <a:latin typeface="Oranienbaum"/>
                <a:ea typeface="Oranienbaum"/>
                <a:cs typeface="Oranienbaum"/>
                <a:sym typeface="Oranienbaum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Oranienbaum"/>
              <a:buNone/>
              <a:defRPr sz="3000">
                <a:latin typeface="Oranienbaum"/>
                <a:ea typeface="Oranienbaum"/>
                <a:cs typeface="Oranienbaum"/>
                <a:sym typeface="Oranienbaum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Oranienbaum"/>
              <a:buNone/>
              <a:defRPr sz="3000">
                <a:latin typeface="Oranienbaum"/>
                <a:ea typeface="Oranienbaum"/>
                <a:cs typeface="Oranienbaum"/>
                <a:sym typeface="Oranienbaum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Oranienbaum"/>
              <a:buNone/>
              <a:defRPr sz="3000">
                <a:latin typeface="Oranienbaum"/>
                <a:ea typeface="Oranienbaum"/>
                <a:cs typeface="Oranienbaum"/>
                <a:sym typeface="Oranienbaum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Oranienbaum"/>
              <a:buNone/>
              <a:defRPr sz="3000">
                <a:latin typeface="Oranienbaum"/>
                <a:ea typeface="Oranienbaum"/>
                <a:cs typeface="Oranienbaum"/>
                <a:sym typeface="Oranienbaum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Oranienbaum"/>
              <a:buNone/>
              <a:defRPr sz="3000">
                <a:latin typeface="Oranienbaum"/>
                <a:ea typeface="Oranienbaum"/>
                <a:cs typeface="Oranienbaum"/>
                <a:sym typeface="Oranienbaum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318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">
    <p:spTree>
      <p:nvGrpSpPr>
        <p:cNvPr id="1" name="Shape 3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2" name="Google Shape;3182;p63"/>
          <p:cNvSpPr/>
          <p:nvPr/>
        </p:nvSpPr>
        <p:spPr>
          <a:xfrm>
            <a:off x="333900" y="268500"/>
            <a:ext cx="8476200" cy="46065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83" name="Google Shape;3183;p63"/>
          <p:cNvSpPr/>
          <p:nvPr/>
        </p:nvSpPr>
        <p:spPr>
          <a:xfrm>
            <a:off x="209625" y="144000"/>
            <a:ext cx="247800" cy="247800"/>
          </a:xfrm>
          <a:prstGeom prst="diamond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84" name="Google Shape;3184;p63"/>
          <p:cNvSpPr/>
          <p:nvPr/>
        </p:nvSpPr>
        <p:spPr>
          <a:xfrm>
            <a:off x="209625" y="4751825"/>
            <a:ext cx="247800" cy="247800"/>
          </a:xfrm>
          <a:prstGeom prst="diamond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85" name="Google Shape;3185;p63"/>
          <p:cNvSpPr/>
          <p:nvPr/>
        </p:nvSpPr>
        <p:spPr>
          <a:xfrm>
            <a:off x="8686100" y="144000"/>
            <a:ext cx="247800" cy="247800"/>
          </a:xfrm>
          <a:prstGeom prst="diamond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86" name="Google Shape;3186;p63"/>
          <p:cNvSpPr/>
          <p:nvPr/>
        </p:nvSpPr>
        <p:spPr>
          <a:xfrm>
            <a:off x="8686100" y="4751825"/>
            <a:ext cx="247800" cy="247800"/>
          </a:xfrm>
          <a:prstGeom prst="diamond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1">
    <p:spTree>
      <p:nvGrpSpPr>
        <p:cNvPr id="1" name="Shape 3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8" name="Google Shape;3188;p64"/>
          <p:cNvSpPr/>
          <p:nvPr/>
        </p:nvSpPr>
        <p:spPr>
          <a:xfrm>
            <a:off x="333900" y="268500"/>
            <a:ext cx="8476200" cy="46065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89" name="Google Shape;3189;p64"/>
          <p:cNvSpPr/>
          <p:nvPr/>
        </p:nvSpPr>
        <p:spPr>
          <a:xfrm rot="5400000">
            <a:off x="491572" y="4393720"/>
            <a:ext cx="456865" cy="959034"/>
          </a:xfrm>
          <a:custGeom>
            <a:avLst/>
            <a:gdLst/>
            <a:ahLst/>
            <a:cxnLst/>
            <a:rect l="l" t="t" r="r" b="b"/>
            <a:pathLst>
              <a:path w="11093" h="23286" extrusionOk="0">
                <a:moveTo>
                  <a:pt x="5486" y="0"/>
                </a:moveTo>
                <a:cubicBezTo>
                  <a:pt x="5147" y="14"/>
                  <a:pt x="4876" y="285"/>
                  <a:pt x="4890" y="623"/>
                </a:cubicBezTo>
                <a:cubicBezTo>
                  <a:pt x="4890" y="867"/>
                  <a:pt x="5038" y="1071"/>
                  <a:pt x="5242" y="1165"/>
                </a:cubicBezTo>
                <a:cubicBezTo>
                  <a:pt x="4632" y="1694"/>
                  <a:pt x="2899" y="3359"/>
                  <a:pt x="2534" y="4388"/>
                </a:cubicBezTo>
                <a:cubicBezTo>
                  <a:pt x="1924" y="6136"/>
                  <a:pt x="2940" y="7273"/>
                  <a:pt x="3211" y="7869"/>
                </a:cubicBezTo>
                <a:cubicBezTo>
                  <a:pt x="3238" y="7936"/>
                  <a:pt x="3278" y="8018"/>
                  <a:pt x="3319" y="8113"/>
                </a:cubicBezTo>
                <a:cubicBezTo>
                  <a:pt x="3332" y="8140"/>
                  <a:pt x="3346" y="8153"/>
                  <a:pt x="3346" y="8153"/>
                </a:cubicBezTo>
                <a:cubicBezTo>
                  <a:pt x="3346" y="8153"/>
                  <a:pt x="2940" y="8586"/>
                  <a:pt x="3400" y="8790"/>
                </a:cubicBezTo>
                <a:cubicBezTo>
                  <a:pt x="3400" y="8938"/>
                  <a:pt x="3413" y="9182"/>
                  <a:pt x="3413" y="9182"/>
                </a:cubicBezTo>
                <a:cubicBezTo>
                  <a:pt x="3413" y="9182"/>
                  <a:pt x="2655" y="9480"/>
                  <a:pt x="2940" y="10171"/>
                </a:cubicBezTo>
                <a:cubicBezTo>
                  <a:pt x="1613" y="10347"/>
                  <a:pt x="1748" y="11349"/>
                  <a:pt x="3522" y="11376"/>
                </a:cubicBezTo>
                <a:cubicBezTo>
                  <a:pt x="3807" y="13584"/>
                  <a:pt x="3847" y="16022"/>
                  <a:pt x="2777" y="17795"/>
                </a:cubicBezTo>
                <a:cubicBezTo>
                  <a:pt x="2735" y="17782"/>
                  <a:pt x="2699" y="17776"/>
                  <a:pt x="2668" y="17776"/>
                </a:cubicBezTo>
                <a:cubicBezTo>
                  <a:pt x="2475" y="17776"/>
                  <a:pt x="2458" y="18002"/>
                  <a:pt x="2411" y="18189"/>
                </a:cubicBezTo>
                <a:cubicBezTo>
                  <a:pt x="2371" y="18405"/>
                  <a:pt x="1896" y="18960"/>
                  <a:pt x="1098" y="19462"/>
                </a:cubicBezTo>
                <a:cubicBezTo>
                  <a:pt x="298" y="19962"/>
                  <a:pt x="231" y="20356"/>
                  <a:pt x="488" y="20802"/>
                </a:cubicBezTo>
                <a:cubicBezTo>
                  <a:pt x="732" y="21262"/>
                  <a:pt x="1030" y="21412"/>
                  <a:pt x="1030" y="21412"/>
                </a:cubicBezTo>
                <a:lnTo>
                  <a:pt x="1030" y="21560"/>
                </a:lnTo>
                <a:cubicBezTo>
                  <a:pt x="1030" y="21560"/>
                  <a:pt x="0" y="21981"/>
                  <a:pt x="0" y="22468"/>
                </a:cubicBezTo>
                <a:cubicBezTo>
                  <a:pt x="14" y="22925"/>
                  <a:pt x="1153" y="23286"/>
                  <a:pt x="4764" y="23286"/>
                </a:cubicBezTo>
                <a:cubicBezTo>
                  <a:pt x="5011" y="23286"/>
                  <a:pt x="5269" y="23284"/>
                  <a:pt x="5540" y="23281"/>
                </a:cubicBezTo>
                <a:cubicBezTo>
                  <a:pt x="5811" y="23284"/>
                  <a:pt x="6071" y="23286"/>
                  <a:pt x="6319" y="23286"/>
                </a:cubicBezTo>
                <a:cubicBezTo>
                  <a:pt x="9940" y="23286"/>
                  <a:pt x="11079" y="22925"/>
                  <a:pt x="11093" y="22468"/>
                </a:cubicBezTo>
                <a:cubicBezTo>
                  <a:pt x="11093" y="21981"/>
                  <a:pt x="10049" y="21560"/>
                  <a:pt x="10049" y="21560"/>
                </a:cubicBezTo>
                <a:cubicBezTo>
                  <a:pt x="10049" y="21560"/>
                  <a:pt x="10049" y="21439"/>
                  <a:pt x="10063" y="21412"/>
                </a:cubicBezTo>
                <a:cubicBezTo>
                  <a:pt x="10063" y="21412"/>
                  <a:pt x="10347" y="21262"/>
                  <a:pt x="10605" y="20802"/>
                </a:cubicBezTo>
                <a:cubicBezTo>
                  <a:pt x="10849" y="20356"/>
                  <a:pt x="10795" y="19962"/>
                  <a:pt x="9995" y="19462"/>
                </a:cubicBezTo>
                <a:cubicBezTo>
                  <a:pt x="9197" y="18960"/>
                  <a:pt x="8722" y="18405"/>
                  <a:pt x="8668" y="18189"/>
                </a:cubicBezTo>
                <a:cubicBezTo>
                  <a:pt x="8633" y="18002"/>
                  <a:pt x="8618" y="17776"/>
                  <a:pt x="8425" y="17776"/>
                </a:cubicBezTo>
                <a:cubicBezTo>
                  <a:pt x="8394" y="17776"/>
                  <a:pt x="8358" y="17782"/>
                  <a:pt x="8316" y="17795"/>
                </a:cubicBezTo>
                <a:cubicBezTo>
                  <a:pt x="7246" y="16022"/>
                  <a:pt x="7286" y="13584"/>
                  <a:pt x="7571" y="11376"/>
                </a:cubicBezTo>
                <a:cubicBezTo>
                  <a:pt x="9332" y="11349"/>
                  <a:pt x="9480" y="10347"/>
                  <a:pt x="8153" y="10171"/>
                </a:cubicBezTo>
                <a:cubicBezTo>
                  <a:pt x="8438" y="9480"/>
                  <a:pt x="7680" y="9182"/>
                  <a:pt x="7680" y="9182"/>
                </a:cubicBezTo>
                <a:cubicBezTo>
                  <a:pt x="7680" y="9182"/>
                  <a:pt x="7680" y="8938"/>
                  <a:pt x="7693" y="8790"/>
                </a:cubicBezTo>
                <a:cubicBezTo>
                  <a:pt x="8153" y="8586"/>
                  <a:pt x="7747" y="8153"/>
                  <a:pt x="7747" y="8153"/>
                </a:cubicBezTo>
                <a:cubicBezTo>
                  <a:pt x="7747" y="8153"/>
                  <a:pt x="7761" y="8140"/>
                  <a:pt x="7774" y="8113"/>
                </a:cubicBezTo>
                <a:cubicBezTo>
                  <a:pt x="7815" y="8018"/>
                  <a:pt x="7855" y="7936"/>
                  <a:pt x="7882" y="7869"/>
                </a:cubicBezTo>
                <a:cubicBezTo>
                  <a:pt x="8153" y="7273"/>
                  <a:pt x="9169" y="6136"/>
                  <a:pt x="8546" y="4388"/>
                </a:cubicBezTo>
                <a:cubicBezTo>
                  <a:pt x="8180" y="3359"/>
                  <a:pt x="6461" y="1694"/>
                  <a:pt x="5851" y="1165"/>
                </a:cubicBezTo>
                <a:cubicBezTo>
                  <a:pt x="6055" y="1071"/>
                  <a:pt x="6203" y="867"/>
                  <a:pt x="6203" y="623"/>
                </a:cubicBezTo>
                <a:cubicBezTo>
                  <a:pt x="6217" y="285"/>
                  <a:pt x="5946" y="14"/>
                  <a:pt x="5607" y="0"/>
                </a:cubicBezTo>
                <a:cubicBezTo>
                  <a:pt x="5580" y="0"/>
                  <a:pt x="5567" y="14"/>
                  <a:pt x="5540" y="14"/>
                </a:cubicBezTo>
                <a:cubicBezTo>
                  <a:pt x="5526" y="14"/>
                  <a:pt x="5499" y="0"/>
                  <a:pt x="5486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90" name="Google Shape;3190;p64"/>
          <p:cNvSpPr/>
          <p:nvPr/>
        </p:nvSpPr>
        <p:spPr>
          <a:xfrm rot="-5400000">
            <a:off x="8195572" y="-202380"/>
            <a:ext cx="456865" cy="959034"/>
          </a:xfrm>
          <a:custGeom>
            <a:avLst/>
            <a:gdLst/>
            <a:ahLst/>
            <a:cxnLst/>
            <a:rect l="l" t="t" r="r" b="b"/>
            <a:pathLst>
              <a:path w="11093" h="23286" extrusionOk="0">
                <a:moveTo>
                  <a:pt x="5486" y="0"/>
                </a:moveTo>
                <a:cubicBezTo>
                  <a:pt x="5147" y="14"/>
                  <a:pt x="4876" y="285"/>
                  <a:pt x="4890" y="623"/>
                </a:cubicBezTo>
                <a:cubicBezTo>
                  <a:pt x="4890" y="867"/>
                  <a:pt x="5038" y="1071"/>
                  <a:pt x="5242" y="1165"/>
                </a:cubicBezTo>
                <a:cubicBezTo>
                  <a:pt x="4632" y="1694"/>
                  <a:pt x="2899" y="3359"/>
                  <a:pt x="2534" y="4388"/>
                </a:cubicBezTo>
                <a:cubicBezTo>
                  <a:pt x="1924" y="6136"/>
                  <a:pt x="2940" y="7273"/>
                  <a:pt x="3211" y="7869"/>
                </a:cubicBezTo>
                <a:cubicBezTo>
                  <a:pt x="3238" y="7936"/>
                  <a:pt x="3278" y="8018"/>
                  <a:pt x="3319" y="8113"/>
                </a:cubicBezTo>
                <a:cubicBezTo>
                  <a:pt x="3332" y="8140"/>
                  <a:pt x="3346" y="8153"/>
                  <a:pt x="3346" y="8153"/>
                </a:cubicBezTo>
                <a:cubicBezTo>
                  <a:pt x="3346" y="8153"/>
                  <a:pt x="2940" y="8586"/>
                  <a:pt x="3400" y="8790"/>
                </a:cubicBezTo>
                <a:cubicBezTo>
                  <a:pt x="3400" y="8938"/>
                  <a:pt x="3413" y="9182"/>
                  <a:pt x="3413" y="9182"/>
                </a:cubicBezTo>
                <a:cubicBezTo>
                  <a:pt x="3413" y="9182"/>
                  <a:pt x="2655" y="9480"/>
                  <a:pt x="2940" y="10171"/>
                </a:cubicBezTo>
                <a:cubicBezTo>
                  <a:pt x="1613" y="10347"/>
                  <a:pt x="1748" y="11349"/>
                  <a:pt x="3522" y="11376"/>
                </a:cubicBezTo>
                <a:cubicBezTo>
                  <a:pt x="3807" y="13584"/>
                  <a:pt x="3847" y="16022"/>
                  <a:pt x="2777" y="17795"/>
                </a:cubicBezTo>
                <a:cubicBezTo>
                  <a:pt x="2735" y="17782"/>
                  <a:pt x="2699" y="17776"/>
                  <a:pt x="2668" y="17776"/>
                </a:cubicBezTo>
                <a:cubicBezTo>
                  <a:pt x="2475" y="17776"/>
                  <a:pt x="2458" y="18002"/>
                  <a:pt x="2411" y="18189"/>
                </a:cubicBezTo>
                <a:cubicBezTo>
                  <a:pt x="2371" y="18405"/>
                  <a:pt x="1896" y="18960"/>
                  <a:pt x="1098" y="19462"/>
                </a:cubicBezTo>
                <a:cubicBezTo>
                  <a:pt x="298" y="19962"/>
                  <a:pt x="231" y="20356"/>
                  <a:pt x="488" y="20802"/>
                </a:cubicBezTo>
                <a:cubicBezTo>
                  <a:pt x="732" y="21262"/>
                  <a:pt x="1030" y="21412"/>
                  <a:pt x="1030" y="21412"/>
                </a:cubicBezTo>
                <a:lnTo>
                  <a:pt x="1030" y="21560"/>
                </a:lnTo>
                <a:cubicBezTo>
                  <a:pt x="1030" y="21560"/>
                  <a:pt x="0" y="21981"/>
                  <a:pt x="0" y="22468"/>
                </a:cubicBezTo>
                <a:cubicBezTo>
                  <a:pt x="14" y="22925"/>
                  <a:pt x="1153" y="23286"/>
                  <a:pt x="4764" y="23286"/>
                </a:cubicBezTo>
                <a:cubicBezTo>
                  <a:pt x="5011" y="23286"/>
                  <a:pt x="5269" y="23284"/>
                  <a:pt x="5540" y="23281"/>
                </a:cubicBezTo>
                <a:cubicBezTo>
                  <a:pt x="5811" y="23284"/>
                  <a:pt x="6071" y="23286"/>
                  <a:pt x="6319" y="23286"/>
                </a:cubicBezTo>
                <a:cubicBezTo>
                  <a:pt x="9940" y="23286"/>
                  <a:pt x="11079" y="22925"/>
                  <a:pt x="11093" y="22468"/>
                </a:cubicBezTo>
                <a:cubicBezTo>
                  <a:pt x="11093" y="21981"/>
                  <a:pt x="10049" y="21560"/>
                  <a:pt x="10049" y="21560"/>
                </a:cubicBezTo>
                <a:cubicBezTo>
                  <a:pt x="10049" y="21560"/>
                  <a:pt x="10049" y="21439"/>
                  <a:pt x="10063" y="21412"/>
                </a:cubicBezTo>
                <a:cubicBezTo>
                  <a:pt x="10063" y="21412"/>
                  <a:pt x="10347" y="21262"/>
                  <a:pt x="10605" y="20802"/>
                </a:cubicBezTo>
                <a:cubicBezTo>
                  <a:pt x="10849" y="20356"/>
                  <a:pt x="10795" y="19962"/>
                  <a:pt x="9995" y="19462"/>
                </a:cubicBezTo>
                <a:cubicBezTo>
                  <a:pt x="9197" y="18960"/>
                  <a:pt x="8722" y="18405"/>
                  <a:pt x="8668" y="18189"/>
                </a:cubicBezTo>
                <a:cubicBezTo>
                  <a:pt x="8633" y="18002"/>
                  <a:pt x="8618" y="17776"/>
                  <a:pt x="8425" y="17776"/>
                </a:cubicBezTo>
                <a:cubicBezTo>
                  <a:pt x="8394" y="17776"/>
                  <a:pt x="8358" y="17782"/>
                  <a:pt x="8316" y="17795"/>
                </a:cubicBezTo>
                <a:cubicBezTo>
                  <a:pt x="7246" y="16022"/>
                  <a:pt x="7286" y="13584"/>
                  <a:pt x="7571" y="11376"/>
                </a:cubicBezTo>
                <a:cubicBezTo>
                  <a:pt x="9332" y="11349"/>
                  <a:pt x="9480" y="10347"/>
                  <a:pt x="8153" y="10171"/>
                </a:cubicBezTo>
                <a:cubicBezTo>
                  <a:pt x="8438" y="9480"/>
                  <a:pt x="7680" y="9182"/>
                  <a:pt x="7680" y="9182"/>
                </a:cubicBezTo>
                <a:cubicBezTo>
                  <a:pt x="7680" y="9182"/>
                  <a:pt x="7680" y="8938"/>
                  <a:pt x="7693" y="8790"/>
                </a:cubicBezTo>
                <a:cubicBezTo>
                  <a:pt x="8153" y="8586"/>
                  <a:pt x="7747" y="8153"/>
                  <a:pt x="7747" y="8153"/>
                </a:cubicBezTo>
                <a:cubicBezTo>
                  <a:pt x="7747" y="8153"/>
                  <a:pt x="7761" y="8140"/>
                  <a:pt x="7774" y="8113"/>
                </a:cubicBezTo>
                <a:cubicBezTo>
                  <a:pt x="7815" y="8018"/>
                  <a:pt x="7855" y="7936"/>
                  <a:pt x="7882" y="7869"/>
                </a:cubicBezTo>
                <a:cubicBezTo>
                  <a:pt x="8153" y="7273"/>
                  <a:pt x="9169" y="6136"/>
                  <a:pt x="8546" y="4388"/>
                </a:cubicBezTo>
                <a:cubicBezTo>
                  <a:pt x="8180" y="3359"/>
                  <a:pt x="6461" y="1694"/>
                  <a:pt x="5851" y="1165"/>
                </a:cubicBezTo>
                <a:cubicBezTo>
                  <a:pt x="6055" y="1071"/>
                  <a:pt x="6203" y="867"/>
                  <a:pt x="6203" y="623"/>
                </a:cubicBezTo>
                <a:cubicBezTo>
                  <a:pt x="6217" y="285"/>
                  <a:pt x="5946" y="14"/>
                  <a:pt x="5607" y="0"/>
                </a:cubicBezTo>
                <a:cubicBezTo>
                  <a:pt x="5580" y="0"/>
                  <a:pt x="5567" y="14"/>
                  <a:pt x="5540" y="14"/>
                </a:cubicBezTo>
                <a:cubicBezTo>
                  <a:pt x="5526" y="14"/>
                  <a:pt x="5499" y="0"/>
                  <a:pt x="5486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91" name="Google Shape;3191;p64"/>
          <p:cNvSpPr/>
          <p:nvPr/>
        </p:nvSpPr>
        <p:spPr>
          <a:xfrm rot="10800000">
            <a:off x="111672" y="193445"/>
            <a:ext cx="456865" cy="959034"/>
          </a:xfrm>
          <a:custGeom>
            <a:avLst/>
            <a:gdLst/>
            <a:ahLst/>
            <a:cxnLst/>
            <a:rect l="l" t="t" r="r" b="b"/>
            <a:pathLst>
              <a:path w="11093" h="23286" extrusionOk="0">
                <a:moveTo>
                  <a:pt x="5486" y="0"/>
                </a:moveTo>
                <a:cubicBezTo>
                  <a:pt x="5147" y="14"/>
                  <a:pt x="4876" y="285"/>
                  <a:pt x="4890" y="623"/>
                </a:cubicBezTo>
                <a:cubicBezTo>
                  <a:pt x="4890" y="867"/>
                  <a:pt x="5038" y="1071"/>
                  <a:pt x="5242" y="1165"/>
                </a:cubicBezTo>
                <a:cubicBezTo>
                  <a:pt x="4632" y="1694"/>
                  <a:pt x="2899" y="3359"/>
                  <a:pt x="2534" y="4388"/>
                </a:cubicBezTo>
                <a:cubicBezTo>
                  <a:pt x="1924" y="6136"/>
                  <a:pt x="2940" y="7273"/>
                  <a:pt x="3211" y="7869"/>
                </a:cubicBezTo>
                <a:cubicBezTo>
                  <a:pt x="3238" y="7936"/>
                  <a:pt x="3278" y="8018"/>
                  <a:pt x="3319" y="8113"/>
                </a:cubicBezTo>
                <a:cubicBezTo>
                  <a:pt x="3332" y="8140"/>
                  <a:pt x="3346" y="8153"/>
                  <a:pt x="3346" y="8153"/>
                </a:cubicBezTo>
                <a:cubicBezTo>
                  <a:pt x="3346" y="8153"/>
                  <a:pt x="2940" y="8586"/>
                  <a:pt x="3400" y="8790"/>
                </a:cubicBezTo>
                <a:cubicBezTo>
                  <a:pt x="3400" y="8938"/>
                  <a:pt x="3413" y="9182"/>
                  <a:pt x="3413" y="9182"/>
                </a:cubicBezTo>
                <a:cubicBezTo>
                  <a:pt x="3413" y="9182"/>
                  <a:pt x="2655" y="9480"/>
                  <a:pt x="2940" y="10171"/>
                </a:cubicBezTo>
                <a:cubicBezTo>
                  <a:pt x="1613" y="10347"/>
                  <a:pt x="1748" y="11349"/>
                  <a:pt x="3522" y="11376"/>
                </a:cubicBezTo>
                <a:cubicBezTo>
                  <a:pt x="3807" y="13584"/>
                  <a:pt x="3847" y="16022"/>
                  <a:pt x="2777" y="17795"/>
                </a:cubicBezTo>
                <a:cubicBezTo>
                  <a:pt x="2735" y="17782"/>
                  <a:pt x="2699" y="17776"/>
                  <a:pt x="2668" y="17776"/>
                </a:cubicBezTo>
                <a:cubicBezTo>
                  <a:pt x="2475" y="17776"/>
                  <a:pt x="2458" y="18002"/>
                  <a:pt x="2411" y="18189"/>
                </a:cubicBezTo>
                <a:cubicBezTo>
                  <a:pt x="2371" y="18405"/>
                  <a:pt x="1896" y="18960"/>
                  <a:pt x="1098" y="19462"/>
                </a:cubicBezTo>
                <a:cubicBezTo>
                  <a:pt x="298" y="19962"/>
                  <a:pt x="231" y="20356"/>
                  <a:pt x="488" y="20802"/>
                </a:cubicBezTo>
                <a:cubicBezTo>
                  <a:pt x="732" y="21262"/>
                  <a:pt x="1030" y="21412"/>
                  <a:pt x="1030" y="21412"/>
                </a:cubicBezTo>
                <a:lnTo>
                  <a:pt x="1030" y="21560"/>
                </a:lnTo>
                <a:cubicBezTo>
                  <a:pt x="1030" y="21560"/>
                  <a:pt x="0" y="21981"/>
                  <a:pt x="0" y="22468"/>
                </a:cubicBezTo>
                <a:cubicBezTo>
                  <a:pt x="14" y="22925"/>
                  <a:pt x="1153" y="23286"/>
                  <a:pt x="4764" y="23286"/>
                </a:cubicBezTo>
                <a:cubicBezTo>
                  <a:pt x="5011" y="23286"/>
                  <a:pt x="5269" y="23284"/>
                  <a:pt x="5540" y="23281"/>
                </a:cubicBezTo>
                <a:cubicBezTo>
                  <a:pt x="5811" y="23284"/>
                  <a:pt x="6071" y="23286"/>
                  <a:pt x="6319" y="23286"/>
                </a:cubicBezTo>
                <a:cubicBezTo>
                  <a:pt x="9940" y="23286"/>
                  <a:pt x="11079" y="22925"/>
                  <a:pt x="11093" y="22468"/>
                </a:cubicBezTo>
                <a:cubicBezTo>
                  <a:pt x="11093" y="21981"/>
                  <a:pt x="10049" y="21560"/>
                  <a:pt x="10049" y="21560"/>
                </a:cubicBezTo>
                <a:cubicBezTo>
                  <a:pt x="10049" y="21560"/>
                  <a:pt x="10049" y="21439"/>
                  <a:pt x="10063" y="21412"/>
                </a:cubicBezTo>
                <a:cubicBezTo>
                  <a:pt x="10063" y="21412"/>
                  <a:pt x="10347" y="21262"/>
                  <a:pt x="10605" y="20802"/>
                </a:cubicBezTo>
                <a:cubicBezTo>
                  <a:pt x="10849" y="20356"/>
                  <a:pt x="10795" y="19962"/>
                  <a:pt x="9995" y="19462"/>
                </a:cubicBezTo>
                <a:cubicBezTo>
                  <a:pt x="9197" y="18960"/>
                  <a:pt x="8722" y="18405"/>
                  <a:pt x="8668" y="18189"/>
                </a:cubicBezTo>
                <a:cubicBezTo>
                  <a:pt x="8633" y="18002"/>
                  <a:pt x="8618" y="17776"/>
                  <a:pt x="8425" y="17776"/>
                </a:cubicBezTo>
                <a:cubicBezTo>
                  <a:pt x="8394" y="17776"/>
                  <a:pt x="8358" y="17782"/>
                  <a:pt x="8316" y="17795"/>
                </a:cubicBezTo>
                <a:cubicBezTo>
                  <a:pt x="7246" y="16022"/>
                  <a:pt x="7286" y="13584"/>
                  <a:pt x="7571" y="11376"/>
                </a:cubicBezTo>
                <a:cubicBezTo>
                  <a:pt x="9332" y="11349"/>
                  <a:pt x="9480" y="10347"/>
                  <a:pt x="8153" y="10171"/>
                </a:cubicBezTo>
                <a:cubicBezTo>
                  <a:pt x="8438" y="9480"/>
                  <a:pt x="7680" y="9182"/>
                  <a:pt x="7680" y="9182"/>
                </a:cubicBezTo>
                <a:cubicBezTo>
                  <a:pt x="7680" y="9182"/>
                  <a:pt x="7680" y="8938"/>
                  <a:pt x="7693" y="8790"/>
                </a:cubicBezTo>
                <a:cubicBezTo>
                  <a:pt x="8153" y="8586"/>
                  <a:pt x="7747" y="8153"/>
                  <a:pt x="7747" y="8153"/>
                </a:cubicBezTo>
                <a:cubicBezTo>
                  <a:pt x="7747" y="8153"/>
                  <a:pt x="7761" y="8140"/>
                  <a:pt x="7774" y="8113"/>
                </a:cubicBezTo>
                <a:cubicBezTo>
                  <a:pt x="7815" y="8018"/>
                  <a:pt x="7855" y="7936"/>
                  <a:pt x="7882" y="7869"/>
                </a:cubicBezTo>
                <a:cubicBezTo>
                  <a:pt x="8153" y="7273"/>
                  <a:pt x="9169" y="6136"/>
                  <a:pt x="8546" y="4388"/>
                </a:cubicBezTo>
                <a:cubicBezTo>
                  <a:pt x="8180" y="3359"/>
                  <a:pt x="6461" y="1694"/>
                  <a:pt x="5851" y="1165"/>
                </a:cubicBezTo>
                <a:cubicBezTo>
                  <a:pt x="6055" y="1071"/>
                  <a:pt x="6203" y="867"/>
                  <a:pt x="6203" y="623"/>
                </a:cubicBezTo>
                <a:cubicBezTo>
                  <a:pt x="6217" y="285"/>
                  <a:pt x="5946" y="14"/>
                  <a:pt x="5607" y="0"/>
                </a:cubicBezTo>
                <a:cubicBezTo>
                  <a:pt x="5580" y="0"/>
                  <a:pt x="5567" y="14"/>
                  <a:pt x="5540" y="14"/>
                </a:cubicBezTo>
                <a:cubicBezTo>
                  <a:pt x="5526" y="14"/>
                  <a:pt x="5499" y="0"/>
                  <a:pt x="548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92" name="Google Shape;3192;p64"/>
          <p:cNvSpPr/>
          <p:nvPr/>
        </p:nvSpPr>
        <p:spPr>
          <a:xfrm>
            <a:off x="8590622" y="4028695"/>
            <a:ext cx="456865" cy="959034"/>
          </a:xfrm>
          <a:custGeom>
            <a:avLst/>
            <a:gdLst/>
            <a:ahLst/>
            <a:cxnLst/>
            <a:rect l="l" t="t" r="r" b="b"/>
            <a:pathLst>
              <a:path w="11093" h="23286" extrusionOk="0">
                <a:moveTo>
                  <a:pt x="5486" y="0"/>
                </a:moveTo>
                <a:cubicBezTo>
                  <a:pt x="5147" y="14"/>
                  <a:pt x="4876" y="285"/>
                  <a:pt x="4890" y="623"/>
                </a:cubicBezTo>
                <a:cubicBezTo>
                  <a:pt x="4890" y="867"/>
                  <a:pt x="5038" y="1071"/>
                  <a:pt x="5242" y="1165"/>
                </a:cubicBezTo>
                <a:cubicBezTo>
                  <a:pt x="4632" y="1694"/>
                  <a:pt x="2899" y="3359"/>
                  <a:pt x="2534" y="4388"/>
                </a:cubicBezTo>
                <a:cubicBezTo>
                  <a:pt x="1924" y="6136"/>
                  <a:pt x="2940" y="7273"/>
                  <a:pt x="3211" y="7869"/>
                </a:cubicBezTo>
                <a:cubicBezTo>
                  <a:pt x="3238" y="7936"/>
                  <a:pt x="3278" y="8018"/>
                  <a:pt x="3319" y="8113"/>
                </a:cubicBezTo>
                <a:cubicBezTo>
                  <a:pt x="3332" y="8140"/>
                  <a:pt x="3346" y="8153"/>
                  <a:pt x="3346" y="8153"/>
                </a:cubicBezTo>
                <a:cubicBezTo>
                  <a:pt x="3346" y="8153"/>
                  <a:pt x="2940" y="8586"/>
                  <a:pt x="3400" y="8790"/>
                </a:cubicBezTo>
                <a:cubicBezTo>
                  <a:pt x="3400" y="8938"/>
                  <a:pt x="3413" y="9182"/>
                  <a:pt x="3413" y="9182"/>
                </a:cubicBezTo>
                <a:cubicBezTo>
                  <a:pt x="3413" y="9182"/>
                  <a:pt x="2655" y="9480"/>
                  <a:pt x="2940" y="10171"/>
                </a:cubicBezTo>
                <a:cubicBezTo>
                  <a:pt x="1613" y="10347"/>
                  <a:pt x="1748" y="11349"/>
                  <a:pt x="3522" y="11376"/>
                </a:cubicBezTo>
                <a:cubicBezTo>
                  <a:pt x="3807" y="13584"/>
                  <a:pt x="3847" y="16022"/>
                  <a:pt x="2777" y="17795"/>
                </a:cubicBezTo>
                <a:cubicBezTo>
                  <a:pt x="2735" y="17782"/>
                  <a:pt x="2699" y="17776"/>
                  <a:pt x="2668" y="17776"/>
                </a:cubicBezTo>
                <a:cubicBezTo>
                  <a:pt x="2475" y="17776"/>
                  <a:pt x="2458" y="18002"/>
                  <a:pt x="2411" y="18189"/>
                </a:cubicBezTo>
                <a:cubicBezTo>
                  <a:pt x="2371" y="18405"/>
                  <a:pt x="1896" y="18960"/>
                  <a:pt x="1098" y="19462"/>
                </a:cubicBezTo>
                <a:cubicBezTo>
                  <a:pt x="298" y="19962"/>
                  <a:pt x="231" y="20356"/>
                  <a:pt x="488" y="20802"/>
                </a:cubicBezTo>
                <a:cubicBezTo>
                  <a:pt x="732" y="21262"/>
                  <a:pt x="1030" y="21412"/>
                  <a:pt x="1030" y="21412"/>
                </a:cubicBezTo>
                <a:lnTo>
                  <a:pt x="1030" y="21560"/>
                </a:lnTo>
                <a:cubicBezTo>
                  <a:pt x="1030" y="21560"/>
                  <a:pt x="0" y="21981"/>
                  <a:pt x="0" y="22468"/>
                </a:cubicBezTo>
                <a:cubicBezTo>
                  <a:pt x="14" y="22925"/>
                  <a:pt x="1153" y="23286"/>
                  <a:pt x="4764" y="23286"/>
                </a:cubicBezTo>
                <a:cubicBezTo>
                  <a:pt x="5011" y="23286"/>
                  <a:pt x="5269" y="23284"/>
                  <a:pt x="5540" y="23281"/>
                </a:cubicBezTo>
                <a:cubicBezTo>
                  <a:pt x="5811" y="23284"/>
                  <a:pt x="6071" y="23286"/>
                  <a:pt x="6319" y="23286"/>
                </a:cubicBezTo>
                <a:cubicBezTo>
                  <a:pt x="9940" y="23286"/>
                  <a:pt x="11079" y="22925"/>
                  <a:pt x="11093" y="22468"/>
                </a:cubicBezTo>
                <a:cubicBezTo>
                  <a:pt x="11093" y="21981"/>
                  <a:pt x="10049" y="21560"/>
                  <a:pt x="10049" y="21560"/>
                </a:cubicBezTo>
                <a:cubicBezTo>
                  <a:pt x="10049" y="21560"/>
                  <a:pt x="10049" y="21439"/>
                  <a:pt x="10063" y="21412"/>
                </a:cubicBezTo>
                <a:cubicBezTo>
                  <a:pt x="10063" y="21412"/>
                  <a:pt x="10347" y="21262"/>
                  <a:pt x="10605" y="20802"/>
                </a:cubicBezTo>
                <a:cubicBezTo>
                  <a:pt x="10849" y="20356"/>
                  <a:pt x="10795" y="19962"/>
                  <a:pt x="9995" y="19462"/>
                </a:cubicBezTo>
                <a:cubicBezTo>
                  <a:pt x="9197" y="18960"/>
                  <a:pt x="8722" y="18405"/>
                  <a:pt x="8668" y="18189"/>
                </a:cubicBezTo>
                <a:cubicBezTo>
                  <a:pt x="8633" y="18002"/>
                  <a:pt x="8618" y="17776"/>
                  <a:pt x="8425" y="17776"/>
                </a:cubicBezTo>
                <a:cubicBezTo>
                  <a:pt x="8394" y="17776"/>
                  <a:pt x="8358" y="17782"/>
                  <a:pt x="8316" y="17795"/>
                </a:cubicBezTo>
                <a:cubicBezTo>
                  <a:pt x="7246" y="16022"/>
                  <a:pt x="7286" y="13584"/>
                  <a:pt x="7571" y="11376"/>
                </a:cubicBezTo>
                <a:cubicBezTo>
                  <a:pt x="9332" y="11349"/>
                  <a:pt x="9480" y="10347"/>
                  <a:pt x="8153" y="10171"/>
                </a:cubicBezTo>
                <a:cubicBezTo>
                  <a:pt x="8438" y="9480"/>
                  <a:pt x="7680" y="9182"/>
                  <a:pt x="7680" y="9182"/>
                </a:cubicBezTo>
                <a:cubicBezTo>
                  <a:pt x="7680" y="9182"/>
                  <a:pt x="7680" y="8938"/>
                  <a:pt x="7693" y="8790"/>
                </a:cubicBezTo>
                <a:cubicBezTo>
                  <a:pt x="8153" y="8586"/>
                  <a:pt x="7747" y="8153"/>
                  <a:pt x="7747" y="8153"/>
                </a:cubicBezTo>
                <a:cubicBezTo>
                  <a:pt x="7747" y="8153"/>
                  <a:pt x="7761" y="8140"/>
                  <a:pt x="7774" y="8113"/>
                </a:cubicBezTo>
                <a:cubicBezTo>
                  <a:pt x="7815" y="8018"/>
                  <a:pt x="7855" y="7936"/>
                  <a:pt x="7882" y="7869"/>
                </a:cubicBezTo>
                <a:cubicBezTo>
                  <a:pt x="8153" y="7273"/>
                  <a:pt x="9169" y="6136"/>
                  <a:pt x="8546" y="4388"/>
                </a:cubicBezTo>
                <a:cubicBezTo>
                  <a:pt x="8180" y="3359"/>
                  <a:pt x="6461" y="1694"/>
                  <a:pt x="5851" y="1165"/>
                </a:cubicBezTo>
                <a:cubicBezTo>
                  <a:pt x="6055" y="1071"/>
                  <a:pt x="6203" y="867"/>
                  <a:pt x="6203" y="623"/>
                </a:cubicBezTo>
                <a:cubicBezTo>
                  <a:pt x="6217" y="285"/>
                  <a:pt x="5946" y="14"/>
                  <a:pt x="5607" y="0"/>
                </a:cubicBezTo>
                <a:cubicBezTo>
                  <a:pt x="5580" y="0"/>
                  <a:pt x="5567" y="14"/>
                  <a:pt x="5540" y="14"/>
                </a:cubicBezTo>
                <a:cubicBezTo>
                  <a:pt x="5526" y="14"/>
                  <a:pt x="5499" y="0"/>
                  <a:pt x="548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2">
    <p:spTree>
      <p:nvGrpSpPr>
        <p:cNvPr id="1" name="Shape 3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94" name="Google Shape;3194;p65"/>
          <p:cNvGrpSpPr/>
          <p:nvPr/>
        </p:nvGrpSpPr>
        <p:grpSpPr>
          <a:xfrm>
            <a:off x="116074" y="58479"/>
            <a:ext cx="8921627" cy="5033414"/>
            <a:chOff x="116074" y="58479"/>
            <a:chExt cx="8921627" cy="5033414"/>
          </a:xfrm>
        </p:grpSpPr>
        <p:sp>
          <p:nvSpPr>
            <p:cNvPr id="3195" name="Google Shape;3195;p65"/>
            <p:cNvSpPr/>
            <p:nvPr/>
          </p:nvSpPr>
          <p:spPr>
            <a:xfrm>
              <a:off x="333900" y="268500"/>
              <a:ext cx="8476200" cy="4606500"/>
            </a:xfrm>
            <a:prstGeom prst="rect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96" name="Google Shape;3196;p65"/>
            <p:cNvSpPr/>
            <p:nvPr/>
          </p:nvSpPr>
          <p:spPr>
            <a:xfrm rot="5400000">
              <a:off x="348124" y="-49179"/>
              <a:ext cx="437302" cy="652618"/>
            </a:xfrm>
            <a:custGeom>
              <a:avLst/>
              <a:gdLst/>
              <a:ahLst/>
              <a:cxnLst/>
              <a:rect l="l" t="t" r="r" b="b"/>
              <a:pathLst>
                <a:path w="10618" h="15846" extrusionOk="0">
                  <a:moveTo>
                    <a:pt x="5188" y="0"/>
                  </a:moveTo>
                  <a:cubicBezTo>
                    <a:pt x="3806" y="0"/>
                    <a:pt x="2682" y="1111"/>
                    <a:pt x="2669" y="2505"/>
                  </a:cubicBezTo>
                  <a:cubicBezTo>
                    <a:pt x="2669" y="3603"/>
                    <a:pt x="3373" y="4551"/>
                    <a:pt x="4361" y="4889"/>
                  </a:cubicBezTo>
                  <a:cubicBezTo>
                    <a:pt x="1923" y="5105"/>
                    <a:pt x="1613" y="6080"/>
                    <a:pt x="3400" y="6284"/>
                  </a:cubicBezTo>
                  <a:cubicBezTo>
                    <a:pt x="3576" y="8857"/>
                    <a:pt x="3305" y="11024"/>
                    <a:pt x="2235" y="11822"/>
                  </a:cubicBezTo>
                  <a:cubicBezTo>
                    <a:pt x="1165" y="12622"/>
                    <a:pt x="515" y="12879"/>
                    <a:pt x="488" y="13326"/>
                  </a:cubicBezTo>
                  <a:cubicBezTo>
                    <a:pt x="461" y="13773"/>
                    <a:pt x="746" y="14030"/>
                    <a:pt x="1030" y="14125"/>
                  </a:cubicBezTo>
                  <a:cubicBezTo>
                    <a:pt x="123" y="14531"/>
                    <a:pt x="0" y="14897"/>
                    <a:pt x="231" y="15222"/>
                  </a:cubicBezTo>
                  <a:cubicBezTo>
                    <a:pt x="529" y="15629"/>
                    <a:pt x="1436" y="15791"/>
                    <a:pt x="2790" y="15818"/>
                  </a:cubicBezTo>
                  <a:cubicBezTo>
                    <a:pt x="3373" y="15831"/>
                    <a:pt x="4213" y="15845"/>
                    <a:pt x="5107" y="15845"/>
                  </a:cubicBezTo>
                  <a:lnTo>
                    <a:pt x="6474" y="15845"/>
                  </a:lnTo>
                  <a:cubicBezTo>
                    <a:pt x="6488" y="15845"/>
                    <a:pt x="6515" y="15831"/>
                    <a:pt x="6542" y="15831"/>
                  </a:cubicBezTo>
                  <a:lnTo>
                    <a:pt x="7016" y="15831"/>
                  </a:lnTo>
                  <a:cubicBezTo>
                    <a:pt x="7151" y="15818"/>
                    <a:pt x="7273" y="15818"/>
                    <a:pt x="7395" y="15818"/>
                  </a:cubicBezTo>
                  <a:lnTo>
                    <a:pt x="7436" y="15818"/>
                  </a:lnTo>
                  <a:cubicBezTo>
                    <a:pt x="7557" y="15804"/>
                    <a:pt x="7666" y="15804"/>
                    <a:pt x="7774" y="15791"/>
                  </a:cubicBezTo>
                  <a:lnTo>
                    <a:pt x="7855" y="15791"/>
                  </a:lnTo>
                  <a:cubicBezTo>
                    <a:pt x="7964" y="15791"/>
                    <a:pt x="8086" y="15777"/>
                    <a:pt x="8194" y="15764"/>
                  </a:cubicBezTo>
                  <a:lnTo>
                    <a:pt x="8248" y="15764"/>
                  </a:lnTo>
                  <a:cubicBezTo>
                    <a:pt x="8343" y="15764"/>
                    <a:pt x="8438" y="15750"/>
                    <a:pt x="8532" y="15737"/>
                  </a:cubicBezTo>
                  <a:lnTo>
                    <a:pt x="8586" y="15737"/>
                  </a:lnTo>
                  <a:cubicBezTo>
                    <a:pt x="8682" y="15723"/>
                    <a:pt x="8776" y="15723"/>
                    <a:pt x="8857" y="15710"/>
                  </a:cubicBezTo>
                  <a:cubicBezTo>
                    <a:pt x="8884" y="15710"/>
                    <a:pt x="8899" y="15696"/>
                    <a:pt x="8912" y="15696"/>
                  </a:cubicBezTo>
                  <a:cubicBezTo>
                    <a:pt x="9007" y="15683"/>
                    <a:pt x="9088" y="15669"/>
                    <a:pt x="9169" y="15656"/>
                  </a:cubicBezTo>
                  <a:cubicBezTo>
                    <a:pt x="10510" y="15425"/>
                    <a:pt x="10618" y="14450"/>
                    <a:pt x="9521" y="14206"/>
                  </a:cubicBezTo>
                  <a:cubicBezTo>
                    <a:pt x="10036" y="13773"/>
                    <a:pt x="10226" y="12974"/>
                    <a:pt x="9589" y="12757"/>
                  </a:cubicBezTo>
                  <a:cubicBezTo>
                    <a:pt x="8939" y="12541"/>
                    <a:pt x="7801" y="11850"/>
                    <a:pt x="7178" y="10320"/>
                  </a:cubicBezTo>
                  <a:cubicBezTo>
                    <a:pt x="6596" y="8897"/>
                    <a:pt x="6826" y="6595"/>
                    <a:pt x="6853" y="6297"/>
                  </a:cubicBezTo>
                  <a:cubicBezTo>
                    <a:pt x="6853" y="6270"/>
                    <a:pt x="6867" y="6257"/>
                    <a:pt x="6867" y="6257"/>
                  </a:cubicBezTo>
                  <a:cubicBezTo>
                    <a:pt x="6867" y="6257"/>
                    <a:pt x="7896" y="6243"/>
                    <a:pt x="8140" y="5891"/>
                  </a:cubicBezTo>
                  <a:cubicBezTo>
                    <a:pt x="8397" y="5539"/>
                    <a:pt x="7368" y="5038"/>
                    <a:pt x="6000" y="4889"/>
                  </a:cubicBezTo>
                  <a:cubicBezTo>
                    <a:pt x="6975" y="4551"/>
                    <a:pt x="7680" y="3616"/>
                    <a:pt x="7693" y="2519"/>
                  </a:cubicBezTo>
                  <a:cubicBezTo>
                    <a:pt x="7693" y="2438"/>
                    <a:pt x="7680" y="2370"/>
                    <a:pt x="7680" y="2288"/>
                  </a:cubicBezTo>
                  <a:cubicBezTo>
                    <a:pt x="7680" y="2261"/>
                    <a:pt x="7680" y="2234"/>
                    <a:pt x="7666" y="2207"/>
                  </a:cubicBezTo>
                  <a:cubicBezTo>
                    <a:pt x="7666" y="2153"/>
                    <a:pt x="7653" y="2113"/>
                    <a:pt x="7653" y="2059"/>
                  </a:cubicBezTo>
                  <a:cubicBezTo>
                    <a:pt x="7638" y="2032"/>
                    <a:pt x="7638" y="2004"/>
                    <a:pt x="7625" y="1963"/>
                  </a:cubicBezTo>
                  <a:cubicBezTo>
                    <a:pt x="7611" y="1923"/>
                    <a:pt x="7611" y="1869"/>
                    <a:pt x="7598" y="1828"/>
                  </a:cubicBezTo>
                  <a:cubicBezTo>
                    <a:pt x="7584" y="1801"/>
                    <a:pt x="7571" y="1774"/>
                    <a:pt x="7571" y="1747"/>
                  </a:cubicBezTo>
                  <a:cubicBezTo>
                    <a:pt x="7557" y="1692"/>
                    <a:pt x="7530" y="1652"/>
                    <a:pt x="7517" y="1598"/>
                  </a:cubicBezTo>
                  <a:cubicBezTo>
                    <a:pt x="7503" y="1571"/>
                    <a:pt x="7503" y="1557"/>
                    <a:pt x="7490" y="1530"/>
                  </a:cubicBezTo>
                  <a:cubicBezTo>
                    <a:pt x="7463" y="1463"/>
                    <a:pt x="7422" y="1395"/>
                    <a:pt x="7395" y="1327"/>
                  </a:cubicBezTo>
                  <a:cubicBezTo>
                    <a:pt x="7382" y="1313"/>
                    <a:pt x="7382" y="1300"/>
                    <a:pt x="7368" y="1300"/>
                  </a:cubicBezTo>
                  <a:cubicBezTo>
                    <a:pt x="7341" y="1246"/>
                    <a:pt x="7313" y="1192"/>
                    <a:pt x="7273" y="1138"/>
                  </a:cubicBezTo>
                  <a:cubicBezTo>
                    <a:pt x="7259" y="1111"/>
                    <a:pt x="7246" y="1097"/>
                    <a:pt x="7232" y="1069"/>
                  </a:cubicBezTo>
                  <a:cubicBezTo>
                    <a:pt x="7205" y="1029"/>
                    <a:pt x="7178" y="988"/>
                    <a:pt x="7151" y="961"/>
                  </a:cubicBezTo>
                  <a:cubicBezTo>
                    <a:pt x="7124" y="934"/>
                    <a:pt x="7111" y="907"/>
                    <a:pt x="7084" y="880"/>
                  </a:cubicBezTo>
                  <a:cubicBezTo>
                    <a:pt x="7057" y="853"/>
                    <a:pt x="7030" y="826"/>
                    <a:pt x="7003" y="786"/>
                  </a:cubicBezTo>
                  <a:cubicBezTo>
                    <a:pt x="6975" y="772"/>
                    <a:pt x="6961" y="744"/>
                    <a:pt x="6934" y="717"/>
                  </a:cubicBezTo>
                  <a:cubicBezTo>
                    <a:pt x="6907" y="690"/>
                    <a:pt x="6867" y="663"/>
                    <a:pt x="6840" y="636"/>
                  </a:cubicBezTo>
                  <a:lnTo>
                    <a:pt x="6772" y="569"/>
                  </a:lnTo>
                  <a:cubicBezTo>
                    <a:pt x="6718" y="528"/>
                    <a:pt x="6677" y="501"/>
                    <a:pt x="6636" y="474"/>
                  </a:cubicBezTo>
                  <a:lnTo>
                    <a:pt x="6515" y="392"/>
                  </a:lnTo>
                  <a:cubicBezTo>
                    <a:pt x="6488" y="365"/>
                    <a:pt x="6447" y="352"/>
                    <a:pt x="6420" y="325"/>
                  </a:cubicBezTo>
                  <a:cubicBezTo>
                    <a:pt x="6380" y="311"/>
                    <a:pt x="6352" y="298"/>
                    <a:pt x="6311" y="271"/>
                  </a:cubicBezTo>
                  <a:cubicBezTo>
                    <a:pt x="6284" y="257"/>
                    <a:pt x="6244" y="244"/>
                    <a:pt x="6217" y="230"/>
                  </a:cubicBezTo>
                  <a:cubicBezTo>
                    <a:pt x="6176" y="217"/>
                    <a:pt x="6149" y="203"/>
                    <a:pt x="6109" y="190"/>
                  </a:cubicBezTo>
                  <a:cubicBezTo>
                    <a:pt x="6082" y="176"/>
                    <a:pt x="6040" y="163"/>
                    <a:pt x="6000" y="149"/>
                  </a:cubicBezTo>
                  <a:cubicBezTo>
                    <a:pt x="5973" y="136"/>
                    <a:pt x="5932" y="122"/>
                    <a:pt x="5892" y="109"/>
                  </a:cubicBezTo>
                  <a:cubicBezTo>
                    <a:pt x="5892" y="109"/>
                    <a:pt x="5878" y="109"/>
                    <a:pt x="5865" y="94"/>
                  </a:cubicBezTo>
                  <a:lnTo>
                    <a:pt x="5865" y="94"/>
                  </a:lnTo>
                  <a:cubicBezTo>
                    <a:pt x="5865" y="94"/>
                    <a:pt x="5865" y="102"/>
                    <a:pt x="5870" y="106"/>
                  </a:cubicBezTo>
                  <a:lnTo>
                    <a:pt x="5870" y="106"/>
                  </a:lnTo>
                  <a:cubicBezTo>
                    <a:pt x="5656" y="39"/>
                    <a:pt x="5429" y="0"/>
                    <a:pt x="518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97" name="Google Shape;3197;p65"/>
            <p:cNvSpPr/>
            <p:nvPr/>
          </p:nvSpPr>
          <p:spPr>
            <a:xfrm rot="10800000">
              <a:off x="8600399" y="155771"/>
              <a:ext cx="437302" cy="652618"/>
            </a:xfrm>
            <a:custGeom>
              <a:avLst/>
              <a:gdLst/>
              <a:ahLst/>
              <a:cxnLst/>
              <a:rect l="l" t="t" r="r" b="b"/>
              <a:pathLst>
                <a:path w="10618" h="15846" extrusionOk="0">
                  <a:moveTo>
                    <a:pt x="5188" y="0"/>
                  </a:moveTo>
                  <a:cubicBezTo>
                    <a:pt x="3806" y="0"/>
                    <a:pt x="2682" y="1111"/>
                    <a:pt x="2669" y="2505"/>
                  </a:cubicBezTo>
                  <a:cubicBezTo>
                    <a:pt x="2669" y="3603"/>
                    <a:pt x="3373" y="4551"/>
                    <a:pt x="4361" y="4889"/>
                  </a:cubicBezTo>
                  <a:cubicBezTo>
                    <a:pt x="1923" y="5105"/>
                    <a:pt x="1613" y="6080"/>
                    <a:pt x="3400" y="6284"/>
                  </a:cubicBezTo>
                  <a:cubicBezTo>
                    <a:pt x="3576" y="8857"/>
                    <a:pt x="3305" y="11024"/>
                    <a:pt x="2235" y="11822"/>
                  </a:cubicBezTo>
                  <a:cubicBezTo>
                    <a:pt x="1165" y="12622"/>
                    <a:pt x="515" y="12879"/>
                    <a:pt x="488" y="13326"/>
                  </a:cubicBezTo>
                  <a:cubicBezTo>
                    <a:pt x="461" y="13773"/>
                    <a:pt x="746" y="14030"/>
                    <a:pt x="1030" y="14125"/>
                  </a:cubicBezTo>
                  <a:cubicBezTo>
                    <a:pt x="123" y="14531"/>
                    <a:pt x="0" y="14897"/>
                    <a:pt x="231" y="15222"/>
                  </a:cubicBezTo>
                  <a:cubicBezTo>
                    <a:pt x="529" y="15629"/>
                    <a:pt x="1436" y="15791"/>
                    <a:pt x="2790" y="15818"/>
                  </a:cubicBezTo>
                  <a:cubicBezTo>
                    <a:pt x="3373" y="15831"/>
                    <a:pt x="4213" y="15845"/>
                    <a:pt x="5107" y="15845"/>
                  </a:cubicBezTo>
                  <a:lnTo>
                    <a:pt x="6474" y="15845"/>
                  </a:lnTo>
                  <a:cubicBezTo>
                    <a:pt x="6488" y="15845"/>
                    <a:pt x="6515" y="15831"/>
                    <a:pt x="6542" y="15831"/>
                  </a:cubicBezTo>
                  <a:lnTo>
                    <a:pt x="7016" y="15831"/>
                  </a:lnTo>
                  <a:cubicBezTo>
                    <a:pt x="7151" y="15818"/>
                    <a:pt x="7273" y="15818"/>
                    <a:pt x="7395" y="15818"/>
                  </a:cubicBezTo>
                  <a:lnTo>
                    <a:pt x="7436" y="15818"/>
                  </a:lnTo>
                  <a:cubicBezTo>
                    <a:pt x="7557" y="15804"/>
                    <a:pt x="7666" y="15804"/>
                    <a:pt x="7774" y="15791"/>
                  </a:cubicBezTo>
                  <a:lnTo>
                    <a:pt x="7855" y="15791"/>
                  </a:lnTo>
                  <a:cubicBezTo>
                    <a:pt x="7964" y="15791"/>
                    <a:pt x="8086" y="15777"/>
                    <a:pt x="8194" y="15764"/>
                  </a:cubicBezTo>
                  <a:lnTo>
                    <a:pt x="8248" y="15764"/>
                  </a:lnTo>
                  <a:cubicBezTo>
                    <a:pt x="8343" y="15764"/>
                    <a:pt x="8438" y="15750"/>
                    <a:pt x="8532" y="15737"/>
                  </a:cubicBezTo>
                  <a:lnTo>
                    <a:pt x="8586" y="15737"/>
                  </a:lnTo>
                  <a:cubicBezTo>
                    <a:pt x="8682" y="15723"/>
                    <a:pt x="8776" y="15723"/>
                    <a:pt x="8857" y="15710"/>
                  </a:cubicBezTo>
                  <a:cubicBezTo>
                    <a:pt x="8884" y="15710"/>
                    <a:pt x="8899" y="15696"/>
                    <a:pt x="8912" y="15696"/>
                  </a:cubicBezTo>
                  <a:cubicBezTo>
                    <a:pt x="9007" y="15683"/>
                    <a:pt x="9088" y="15669"/>
                    <a:pt x="9169" y="15656"/>
                  </a:cubicBezTo>
                  <a:cubicBezTo>
                    <a:pt x="10510" y="15425"/>
                    <a:pt x="10618" y="14450"/>
                    <a:pt x="9521" y="14206"/>
                  </a:cubicBezTo>
                  <a:cubicBezTo>
                    <a:pt x="10036" y="13773"/>
                    <a:pt x="10226" y="12974"/>
                    <a:pt x="9589" y="12757"/>
                  </a:cubicBezTo>
                  <a:cubicBezTo>
                    <a:pt x="8939" y="12541"/>
                    <a:pt x="7801" y="11850"/>
                    <a:pt x="7178" y="10320"/>
                  </a:cubicBezTo>
                  <a:cubicBezTo>
                    <a:pt x="6596" y="8897"/>
                    <a:pt x="6826" y="6595"/>
                    <a:pt x="6853" y="6297"/>
                  </a:cubicBezTo>
                  <a:cubicBezTo>
                    <a:pt x="6853" y="6270"/>
                    <a:pt x="6867" y="6257"/>
                    <a:pt x="6867" y="6257"/>
                  </a:cubicBezTo>
                  <a:cubicBezTo>
                    <a:pt x="6867" y="6257"/>
                    <a:pt x="7896" y="6243"/>
                    <a:pt x="8140" y="5891"/>
                  </a:cubicBezTo>
                  <a:cubicBezTo>
                    <a:pt x="8397" y="5539"/>
                    <a:pt x="7368" y="5038"/>
                    <a:pt x="6000" y="4889"/>
                  </a:cubicBezTo>
                  <a:cubicBezTo>
                    <a:pt x="6975" y="4551"/>
                    <a:pt x="7680" y="3616"/>
                    <a:pt x="7693" y="2519"/>
                  </a:cubicBezTo>
                  <a:cubicBezTo>
                    <a:pt x="7693" y="2438"/>
                    <a:pt x="7680" y="2370"/>
                    <a:pt x="7680" y="2288"/>
                  </a:cubicBezTo>
                  <a:cubicBezTo>
                    <a:pt x="7680" y="2261"/>
                    <a:pt x="7680" y="2234"/>
                    <a:pt x="7666" y="2207"/>
                  </a:cubicBezTo>
                  <a:cubicBezTo>
                    <a:pt x="7666" y="2153"/>
                    <a:pt x="7653" y="2113"/>
                    <a:pt x="7653" y="2059"/>
                  </a:cubicBezTo>
                  <a:cubicBezTo>
                    <a:pt x="7638" y="2032"/>
                    <a:pt x="7638" y="2004"/>
                    <a:pt x="7625" y="1963"/>
                  </a:cubicBezTo>
                  <a:cubicBezTo>
                    <a:pt x="7611" y="1923"/>
                    <a:pt x="7611" y="1869"/>
                    <a:pt x="7598" y="1828"/>
                  </a:cubicBezTo>
                  <a:cubicBezTo>
                    <a:pt x="7584" y="1801"/>
                    <a:pt x="7571" y="1774"/>
                    <a:pt x="7571" y="1747"/>
                  </a:cubicBezTo>
                  <a:cubicBezTo>
                    <a:pt x="7557" y="1692"/>
                    <a:pt x="7530" y="1652"/>
                    <a:pt x="7517" y="1598"/>
                  </a:cubicBezTo>
                  <a:cubicBezTo>
                    <a:pt x="7503" y="1571"/>
                    <a:pt x="7503" y="1557"/>
                    <a:pt x="7490" y="1530"/>
                  </a:cubicBezTo>
                  <a:cubicBezTo>
                    <a:pt x="7463" y="1463"/>
                    <a:pt x="7422" y="1395"/>
                    <a:pt x="7395" y="1327"/>
                  </a:cubicBezTo>
                  <a:cubicBezTo>
                    <a:pt x="7382" y="1313"/>
                    <a:pt x="7382" y="1300"/>
                    <a:pt x="7368" y="1300"/>
                  </a:cubicBezTo>
                  <a:cubicBezTo>
                    <a:pt x="7341" y="1246"/>
                    <a:pt x="7313" y="1192"/>
                    <a:pt x="7273" y="1138"/>
                  </a:cubicBezTo>
                  <a:cubicBezTo>
                    <a:pt x="7259" y="1111"/>
                    <a:pt x="7246" y="1097"/>
                    <a:pt x="7232" y="1069"/>
                  </a:cubicBezTo>
                  <a:cubicBezTo>
                    <a:pt x="7205" y="1029"/>
                    <a:pt x="7178" y="988"/>
                    <a:pt x="7151" y="961"/>
                  </a:cubicBezTo>
                  <a:cubicBezTo>
                    <a:pt x="7124" y="934"/>
                    <a:pt x="7111" y="907"/>
                    <a:pt x="7084" y="880"/>
                  </a:cubicBezTo>
                  <a:cubicBezTo>
                    <a:pt x="7057" y="853"/>
                    <a:pt x="7030" y="826"/>
                    <a:pt x="7003" y="786"/>
                  </a:cubicBezTo>
                  <a:cubicBezTo>
                    <a:pt x="6975" y="772"/>
                    <a:pt x="6961" y="744"/>
                    <a:pt x="6934" y="717"/>
                  </a:cubicBezTo>
                  <a:cubicBezTo>
                    <a:pt x="6907" y="690"/>
                    <a:pt x="6867" y="663"/>
                    <a:pt x="6840" y="636"/>
                  </a:cubicBezTo>
                  <a:lnTo>
                    <a:pt x="6772" y="569"/>
                  </a:lnTo>
                  <a:cubicBezTo>
                    <a:pt x="6718" y="528"/>
                    <a:pt x="6677" y="501"/>
                    <a:pt x="6636" y="474"/>
                  </a:cubicBezTo>
                  <a:lnTo>
                    <a:pt x="6515" y="392"/>
                  </a:lnTo>
                  <a:cubicBezTo>
                    <a:pt x="6488" y="365"/>
                    <a:pt x="6447" y="352"/>
                    <a:pt x="6420" y="325"/>
                  </a:cubicBezTo>
                  <a:cubicBezTo>
                    <a:pt x="6380" y="311"/>
                    <a:pt x="6352" y="298"/>
                    <a:pt x="6311" y="271"/>
                  </a:cubicBezTo>
                  <a:cubicBezTo>
                    <a:pt x="6284" y="257"/>
                    <a:pt x="6244" y="244"/>
                    <a:pt x="6217" y="230"/>
                  </a:cubicBezTo>
                  <a:cubicBezTo>
                    <a:pt x="6176" y="217"/>
                    <a:pt x="6149" y="203"/>
                    <a:pt x="6109" y="190"/>
                  </a:cubicBezTo>
                  <a:cubicBezTo>
                    <a:pt x="6082" y="176"/>
                    <a:pt x="6040" y="163"/>
                    <a:pt x="6000" y="149"/>
                  </a:cubicBezTo>
                  <a:cubicBezTo>
                    <a:pt x="5973" y="136"/>
                    <a:pt x="5932" y="122"/>
                    <a:pt x="5892" y="109"/>
                  </a:cubicBezTo>
                  <a:cubicBezTo>
                    <a:pt x="5892" y="109"/>
                    <a:pt x="5878" y="109"/>
                    <a:pt x="5865" y="94"/>
                  </a:cubicBezTo>
                  <a:lnTo>
                    <a:pt x="5865" y="94"/>
                  </a:lnTo>
                  <a:cubicBezTo>
                    <a:pt x="5865" y="94"/>
                    <a:pt x="5865" y="102"/>
                    <a:pt x="5870" y="106"/>
                  </a:cubicBezTo>
                  <a:lnTo>
                    <a:pt x="5870" y="106"/>
                  </a:lnTo>
                  <a:cubicBezTo>
                    <a:pt x="5656" y="39"/>
                    <a:pt x="5429" y="0"/>
                    <a:pt x="518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98" name="Google Shape;3198;p65"/>
            <p:cNvSpPr/>
            <p:nvPr/>
          </p:nvSpPr>
          <p:spPr>
            <a:xfrm rot="-5400000" flipH="1">
              <a:off x="8376924" y="4546933"/>
              <a:ext cx="437302" cy="652618"/>
            </a:xfrm>
            <a:custGeom>
              <a:avLst/>
              <a:gdLst/>
              <a:ahLst/>
              <a:cxnLst/>
              <a:rect l="l" t="t" r="r" b="b"/>
              <a:pathLst>
                <a:path w="10618" h="15846" extrusionOk="0">
                  <a:moveTo>
                    <a:pt x="5188" y="0"/>
                  </a:moveTo>
                  <a:cubicBezTo>
                    <a:pt x="3806" y="0"/>
                    <a:pt x="2682" y="1111"/>
                    <a:pt x="2669" y="2505"/>
                  </a:cubicBezTo>
                  <a:cubicBezTo>
                    <a:pt x="2669" y="3603"/>
                    <a:pt x="3373" y="4551"/>
                    <a:pt x="4361" y="4889"/>
                  </a:cubicBezTo>
                  <a:cubicBezTo>
                    <a:pt x="1923" y="5105"/>
                    <a:pt x="1613" y="6080"/>
                    <a:pt x="3400" y="6284"/>
                  </a:cubicBezTo>
                  <a:cubicBezTo>
                    <a:pt x="3576" y="8857"/>
                    <a:pt x="3305" y="11024"/>
                    <a:pt x="2235" y="11822"/>
                  </a:cubicBezTo>
                  <a:cubicBezTo>
                    <a:pt x="1165" y="12622"/>
                    <a:pt x="515" y="12879"/>
                    <a:pt x="488" y="13326"/>
                  </a:cubicBezTo>
                  <a:cubicBezTo>
                    <a:pt x="461" y="13773"/>
                    <a:pt x="746" y="14030"/>
                    <a:pt x="1030" y="14125"/>
                  </a:cubicBezTo>
                  <a:cubicBezTo>
                    <a:pt x="123" y="14531"/>
                    <a:pt x="0" y="14897"/>
                    <a:pt x="231" y="15222"/>
                  </a:cubicBezTo>
                  <a:cubicBezTo>
                    <a:pt x="529" y="15629"/>
                    <a:pt x="1436" y="15791"/>
                    <a:pt x="2790" y="15818"/>
                  </a:cubicBezTo>
                  <a:cubicBezTo>
                    <a:pt x="3373" y="15831"/>
                    <a:pt x="4213" y="15845"/>
                    <a:pt x="5107" y="15845"/>
                  </a:cubicBezTo>
                  <a:lnTo>
                    <a:pt x="6474" y="15845"/>
                  </a:lnTo>
                  <a:cubicBezTo>
                    <a:pt x="6488" y="15845"/>
                    <a:pt x="6515" y="15831"/>
                    <a:pt x="6542" y="15831"/>
                  </a:cubicBezTo>
                  <a:lnTo>
                    <a:pt x="7016" y="15831"/>
                  </a:lnTo>
                  <a:cubicBezTo>
                    <a:pt x="7151" y="15818"/>
                    <a:pt x="7273" y="15818"/>
                    <a:pt x="7395" y="15818"/>
                  </a:cubicBezTo>
                  <a:lnTo>
                    <a:pt x="7436" y="15818"/>
                  </a:lnTo>
                  <a:cubicBezTo>
                    <a:pt x="7557" y="15804"/>
                    <a:pt x="7666" y="15804"/>
                    <a:pt x="7774" y="15791"/>
                  </a:cubicBezTo>
                  <a:lnTo>
                    <a:pt x="7855" y="15791"/>
                  </a:lnTo>
                  <a:cubicBezTo>
                    <a:pt x="7964" y="15791"/>
                    <a:pt x="8086" y="15777"/>
                    <a:pt x="8194" y="15764"/>
                  </a:cubicBezTo>
                  <a:lnTo>
                    <a:pt x="8248" y="15764"/>
                  </a:lnTo>
                  <a:cubicBezTo>
                    <a:pt x="8343" y="15764"/>
                    <a:pt x="8438" y="15750"/>
                    <a:pt x="8532" y="15737"/>
                  </a:cubicBezTo>
                  <a:lnTo>
                    <a:pt x="8586" y="15737"/>
                  </a:lnTo>
                  <a:cubicBezTo>
                    <a:pt x="8682" y="15723"/>
                    <a:pt x="8776" y="15723"/>
                    <a:pt x="8857" y="15710"/>
                  </a:cubicBezTo>
                  <a:cubicBezTo>
                    <a:pt x="8884" y="15710"/>
                    <a:pt x="8899" y="15696"/>
                    <a:pt x="8912" y="15696"/>
                  </a:cubicBezTo>
                  <a:cubicBezTo>
                    <a:pt x="9007" y="15683"/>
                    <a:pt x="9088" y="15669"/>
                    <a:pt x="9169" y="15656"/>
                  </a:cubicBezTo>
                  <a:cubicBezTo>
                    <a:pt x="10510" y="15425"/>
                    <a:pt x="10618" y="14450"/>
                    <a:pt x="9521" y="14206"/>
                  </a:cubicBezTo>
                  <a:cubicBezTo>
                    <a:pt x="10036" y="13773"/>
                    <a:pt x="10226" y="12974"/>
                    <a:pt x="9589" y="12757"/>
                  </a:cubicBezTo>
                  <a:cubicBezTo>
                    <a:pt x="8939" y="12541"/>
                    <a:pt x="7801" y="11850"/>
                    <a:pt x="7178" y="10320"/>
                  </a:cubicBezTo>
                  <a:cubicBezTo>
                    <a:pt x="6596" y="8897"/>
                    <a:pt x="6826" y="6595"/>
                    <a:pt x="6853" y="6297"/>
                  </a:cubicBezTo>
                  <a:cubicBezTo>
                    <a:pt x="6853" y="6270"/>
                    <a:pt x="6867" y="6257"/>
                    <a:pt x="6867" y="6257"/>
                  </a:cubicBezTo>
                  <a:cubicBezTo>
                    <a:pt x="6867" y="6257"/>
                    <a:pt x="7896" y="6243"/>
                    <a:pt x="8140" y="5891"/>
                  </a:cubicBezTo>
                  <a:cubicBezTo>
                    <a:pt x="8397" y="5539"/>
                    <a:pt x="7368" y="5038"/>
                    <a:pt x="6000" y="4889"/>
                  </a:cubicBezTo>
                  <a:cubicBezTo>
                    <a:pt x="6975" y="4551"/>
                    <a:pt x="7680" y="3616"/>
                    <a:pt x="7693" y="2519"/>
                  </a:cubicBezTo>
                  <a:cubicBezTo>
                    <a:pt x="7693" y="2438"/>
                    <a:pt x="7680" y="2370"/>
                    <a:pt x="7680" y="2288"/>
                  </a:cubicBezTo>
                  <a:cubicBezTo>
                    <a:pt x="7680" y="2261"/>
                    <a:pt x="7680" y="2234"/>
                    <a:pt x="7666" y="2207"/>
                  </a:cubicBezTo>
                  <a:cubicBezTo>
                    <a:pt x="7666" y="2153"/>
                    <a:pt x="7653" y="2113"/>
                    <a:pt x="7653" y="2059"/>
                  </a:cubicBezTo>
                  <a:cubicBezTo>
                    <a:pt x="7638" y="2032"/>
                    <a:pt x="7638" y="2004"/>
                    <a:pt x="7625" y="1963"/>
                  </a:cubicBezTo>
                  <a:cubicBezTo>
                    <a:pt x="7611" y="1923"/>
                    <a:pt x="7611" y="1869"/>
                    <a:pt x="7598" y="1828"/>
                  </a:cubicBezTo>
                  <a:cubicBezTo>
                    <a:pt x="7584" y="1801"/>
                    <a:pt x="7571" y="1774"/>
                    <a:pt x="7571" y="1747"/>
                  </a:cubicBezTo>
                  <a:cubicBezTo>
                    <a:pt x="7557" y="1692"/>
                    <a:pt x="7530" y="1652"/>
                    <a:pt x="7517" y="1598"/>
                  </a:cubicBezTo>
                  <a:cubicBezTo>
                    <a:pt x="7503" y="1571"/>
                    <a:pt x="7503" y="1557"/>
                    <a:pt x="7490" y="1530"/>
                  </a:cubicBezTo>
                  <a:cubicBezTo>
                    <a:pt x="7463" y="1463"/>
                    <a:pt x="7422" y="1395"/>
                    <a:pt x="7395" y="1327"/>
                  </a:cubicBezTo>
                  <a:cubicBezTo>
                    <a:pt x="7382" y="1313"/>
                    <a:pt x="7382" y="1300"/>
                    <a:pt x="7368" y="1300"/>
                  </a:cubicBezTo>
                  <a:cubicBezTo>
                    <a:pt x="7341" y="1246"/>
                    <a:pt x="7313" y="1192"/>
                    <a:pt x="7273" y="1138"/>
                  </a:cubicBezTo>
                  <a:cubicBezTo>
                    <a:pt x="7259" y="1111"/>
                    <a:pt x="7246" y="1097"/>
                    <a:pt x="7232" y="1069"/>
                  </a:cubicBezTo>
                  <a:cubicBezTo>
                    <a:pt x="7205" y="1029"/>
                    <a:pt x="7178" y="988"/>
                    <a:pt x="7151" y="961"/>
                  </a:cubicBezTo>
                  <a:cubicBezTo>
                    <a:pt x="7124" y="934"/>
                    <a:pt x="7111" y="907"/>
                    <a:pt x="7084" y="880"/>
                  </a:cubicBezTo>
                  <a:cubicBezTo>
                    <a:pt x="7057" y="853"/>
                    <a:pt x="7030" y="826"/>
                    <a:pt x="7003" y="786"/>
                  </a:cubicBezTo>
                  <a:cubicBezTo>
                    <a:pt x="6975" y="772"/>
                    <a:pt x="6961" y="744"/>
                    <a:pt x="6934" y="717"/>
                  </a:cubicBezTo>
                  <a:cubicBezTo>
                    <a:pt x="6907" y="690"/>
                    <a:pt x="6867" y="663"/>
                    <a:pt x="6840" y="636"/>
                  </a:cubicBezTo>
                  <a:lnTo>
                    <a:pt x="6772" y="569"/>
                  </a:lnTo>
                  <a:cubicBezTo>
                    <a:pt x="6718" y="528"/>
                    <a:pt x="6677" y="501"/>
                    <a:pt x="6636" y="474"/>
                  </a:cubicBezTo>
                  <a:lnTo>
                    <a:pt x="6515" y="392"/>
                  </a:lnTo>
                  <a:cubicBezTo>
                    <a:pt x="6488" y="365"/>
                    <a:pt x="6447" y="352"/>
                    <a:pt x="6420" y="325"/>
                  </a:cubicBezTo>
                  <a:cubicBezTo>
                    <a:pt x="6380" y="311"/>
                    <a:pt x="6352" y="298"/>
                    <a:pt x="6311" y="271"/>
                  </a:cubicBezTo>
                  <a:cubicBezTo>
                    <a:pt x="6284" y="257"/>
                    <a:pt x="6244" y="244"/>
                    <a:pt x="6217" y="230"/>
                  </a:cubicBezTo>
                  <a:cubicBezTo>
                    <a:pt x="6176" y="217"/>
                    <a:pt x="6149" y="203"/>
                    <a:pt x="6109" y="190"/>
                  </a:cubicBezTo>
                  <a:cubicBezTo>
                    <a:pt x="6082" y="176"/>
                    <a:pt x="6040" y="163"/>
                    <a:pt x="6000" y="149"/>
                  </a:cubicBezTo>
                  <a:cubicBezTo>
                    <a:pt x="5973" y="136"/>
                    <a:pt x="5932" y="122"/>
                    <a:pt x="5892" y="109"/>
                  </a:cubicBezTo>
                  <a:cubicBezTo>
                    <a:pt x="5892" y="109"/>
                    <a:pt x="5878" y="109"/>
                    <a:pt x="5865" y="94"/>
                  </a:cubicBezTo>
                  <a:lnTo>
                    <a:pt x="5865" y="94"/>
                  </a:lnTo>
                  <a:cubicBezTo>
                    <a:pt x="5865" y="94"/>
                    <a:pt x="5865" y="102"/>
                    <a:pt x="5870" y="106"/>
                  </a:cubicBezTo>
                  <a:lnTo>
                    <a:pt x="5870" y="106"/>
                  </a:lnTo>
                  <a:cubicBezTo>
                    <a:pt x="5656" y="39"/>
                    <a:pt x="5429" y="0"/>
                    <a:pt x="518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99" name="Google Shape;3199;p65"/>
            <p:cNvSpPr/>
            <p:nvPr/>
          </p:nvSpPr>
          <p:spPr>
            <a:xfrm>
              <a:off x="116074" y="4317271"/>
              <a:ext cx="437302" cy="652618"/>
            </a:xfrm>
            <a:custGeom>
              <a:avLst/>
              <a:gdLst/>
              <a:ahLst/>
              <a:cxnLst/>
              <a:rect l="l" t="t" r="r" b="b"/>
              <a:pathLst>
                <a:path w="10618" h="15846" extrusionOk="0">
                  <a:moveTo>
                    <a:pt x="5188" y="0"/>
                  </a:moveTo>
                  <a:cubicBezTo>
                    <a:pt x="3806" y="0"/>
                    <a:pt x="2682" y="1111"/>
                    <a:pt x="2669" y="2505"/>
                  </a:cubicBezTo>
                  <a:cubicBezTo>
                    <a:pt x="2669" y="3603"/>
                    <a:pt x="3373" y="4551"/>
                    <a:pt x="4361" y="4889"/>
                  </a:cubicBezTo>
                  <a:cubicBezTo>
                    <a:pt x="1923" y="5105"/>
                    <a:pt x="1613" y="6080"/>
                    <a:pt x="3400" y="6284"/>
                  </a:cubicBezTo>
                  <a:cubicBezTo>
                    <a:pt x="3576" y="8857"/>
                    <a:pt x="3305" y="11024"/>
                    <a:pt x="2235" y="11822"/>
                  </a:cubicBezTo>
                  <a:cubicBezTo>
                    <a:pt x="1165" y="12622"/>
                    <a:pt x="515" y="12879"/>
                    <a:pt x="488" y="13326"/>
                  </a:cubicBezTo>
                  <a:cubicBezTo>
                    <a:pt x="461" y="13773"/>
                    <a:pt x="746" y="14030"/>
                    <a:pt x="1030" y="14125"/>
                  </a:cubicBezTo>
                  <a:cubicBezTo>
                    <a:pt x="123" y="14531"/>
                    <a:pt x="0" y="14897"/>
                    <a:pt x="231" y="15222"/>
                  </a:cubicBezTo>
                  <a:cubicBezTo>
                    <a:pt x="529" y="15629"/>
                    <a:pt x="1436" y="15791"/>
                    <a:pt x="2790" y="15818"/>
                  </a:cubicBezTo>
                  <a:cubicBezTo>
                    <a:pt x="3373" y="15831"/>
                    <a:pt x="4213" y="15845"/>
                    <a:pt x="5107" y="15845"/>
                  </a:cubicBezTo>
                  <a:lnTo>
                    <a:pt x="6474" y="15845"/>
                  </a:lnTo>
                  <a:cubicBezTo>
                    <a:pt x="6488" y="15845"/>
                    <a:pt x="6515" y="15831"/>
                    <a:pt x="6542" y="15831"/>
                  </a:cubicBezTo>
                  <a:lnTo>
                    <a:pt x="7016" y="15831"/>
                  </a:lnTo>
                  <a:cubicBezTo>
                    <a:pt x="7151" y="15818"/>
                    <a:pt x="7273" y="15818"/>
                    <a:pt x="7395" y="15818"/>
                  </a:cubicBezTo>
                  <a:lnTo>
                    <a:pt x="7436" y="15818"/>
                  </a:lnTo>
                  <a:cubicBezTo>
                    <a:pt x="7557" y="15804"/>
                    <a:pt x="7666" y="15804"/>
                    <a:pt x="7774" y="15791"/>
                  </a:cubicBezTo>
                  <a:lnTo>
                    <a:pt x="7855" y="15791"/>
                  </a:lnTo>
                  <a:cubicBezTo>
                    <a:pt x="7964" y="15791"/>
                    <a:pt x="8086" y="15777"/>
                    <a:pt x="8194" y="15764"/>
                  </a:cubicBezTo>
                  <a:lnTo>
                    <a:pt x="8248" y="15764"/>
                  </a:lnTo>
                  <a:cubicBezTo>
                    <a:pt x="8343" y="15764"/>
                    <a:pt x="8438" y="15750"/>
                    <a:pt x="8532" y="15737"/>
                  </a:cubicBezTo>
                  <a:lnTo>
                    <a:pt x="8586" y="15737"/>
                  </a:lnTo>
                  <a:cubicBezTo>
                    <a:pt x="8682" y="15723"/>
                    <a:pt x="8776" y="15723"/>
                    <a:pt x="8857" y="15710"/>
                  </a:cubicBezTo>
                  <a:cubicBezTo>
                    <a:pt x="8884" y="15710"/>
                    <a:pt x="8899" y="15696"/>
                    <a:pt x="8912" y="15696"/>
                  </a:cubicBezTo>
                  <a:cubicBezTo>
                    <a:pt x="9007" y="15683"/>
                    <a:pt x="9088" y="15669"/>
                    <a:pt x="9169" y="15656"/>
                  </a:cubicBezTo>
                  <a:cubicBezTo>
                    <a:pt x="10510" y="15425"/>
                    <a:pt x="10618" y="14450"/>
                    <a:pt x="9521" y="14206"/>
                  </a:cubicBezTo>
                  <a:cubicBezTo>
                    <a:pt x="10036" y="13773"/>
                    <a:pt x="10226" y="12974"/>
                    <a:pt x="9589" y="12757"/>
                  </a:cubicBezTo>
                  <a:cubicBezTo>
                    <a:pt x="8939" y="12541"/>
                    <a:pt x="7801" y="11850"/>
                    <a:pt x="7178" y="10320"/>
                  </a:cubicBezTo>
                  <a:cubicBezTo>
                    <a:pt x="6596" y="8897"/>
                    <a:pt x="6826" y="6595"/>
                    <a:pt x="6853" y="6297"/>
                  </a:cubicBezTo>
                  <a:cubicBezTo>
                    <a:pt x="6853" y="6270"/>
                    <a:pt x="6867" y="6257"/>
                    <a:pt x="6867" y="6257"/>
                  </a:cubicBezTo>
                  <a:cubicBezTo>
                    <a:pt x="6867" y="6257"/>
                    <a:pt x="7896" y="6243"/>
                    <a:pt x="8140" y="5891"/>
                  </a:cubicBezTo>
                  <a:cubicBezTo>
                    <a:pt x="8397" y="5539"/>
                    <a:pt x="7368" y="5038"/>
                    <a:pt x="6000" y="4889"/>
                  </a:cubicBezTo>
                  <a:cubicBezTo>
                    <a:pt x="6975" y="4551"/>
                    <a:pt x="7680" y="3616"/>
                    <a:pt x="7693" y="2519"/>
                  </a:cubicBezTo>
                  <a:cubicBezTo>
                    <a:pt x="7693" y="2438"/>
                    <a:pt x="7680" y="2370"/>
                    <a:pt x="7680" y="2288"/>
                  </a:cubicBezTo>
                  <a:cubicBezTo>
                    <a:pt x="7680" y="2261"/>
                    <a:pt x="7680" y="2234"/>
                    <a:pt x="7666" y="2207"/>
                  </a:cubicBezTo>
                  <a:cubicBezTo>
                    <a:pt x="7666" y="2153"/>
                    <a:pt x="7653" y="2113"/>
                    <a:pt x="7653" y="2059"/>
                  </a:cubicBezTo>
                  <a:cubicBezTo>
                    <a:pt x="7638" y="2032"/>
                    <a:pt x="7638" y="2004"/>
                    <a:pt x="7625" y="1963"/>
                  </a:cubicBezTo>
                  <a:cubicBezTo>
                    <a:pt x="7611" y="1923"/>
                    <a:pt x="7611" y="1869"/>
                    <a:pt x="7598" y="1828"/>
                  </a:cubicBezTo>
                  <a:cubicBezTo>
                    <a:pt x="7584" y="1801"/>
                    <a:pt x="7571" y="1774"/>
                    <a:pt x="7571" y="1747"/>
                  </a:cubicBezTo>
                  <a:cubicBezTo>
                    <a:pt x="7557" y="1692"/>
                    <a:pt x="7530" y="1652"/>
                    <a:pt x="7517" y="1598"/>
                  </a:cubicBezTo>
                  <a:cubicBezTo>
                    <a:pt x="7503" y="1571"/>
                    <a:pt x="7503" y="1557"/>
                    <a:pt x="7490" y="1530"/>
                  </a:cubicBezTo>
                  <a:cubicBezTo>
                    <a:pt x="7463" y="1463"/>
                    <a:pt x="7422" y="1395"/>
                    <a:pt x="7395" y="1327"/>
                  </a:cubicBezTo>
                  <a:cubicBezTo>
                    <a:pt x="7382" y="1313"/>
                    <a:pt x="7382" y="1300"/>
                    <a:pt x="7368" y="1300"/>
                  </a:cubicBezTo>
                  <a:cubicBezTo>
                    <a:pt x="7341" y="1246"/>
                    <a:pt x="7313" y="1192"/>
                    <a:pt x="7273" y="1138"/>
                  </a:cubicBezTo>
                  <a:cubicBezTo>
                    <a:pt x="7259" y="1111"/>
                    <a:pt x="7246" y="1097"/>
                    <a:pt x="7232" y="1069"/>
                  </a:cubicBezTo>
                  <a:cubicBezTo>
                    <a:pt x="7205" y="1029"/>
                    <a:pt x="7178" y="988"/>
                    <a:pt x="7151" y="961"/>
                  </a:cubicBezTo>
                  <a:cubicBezTo>
                    <a:pt x="7124" y="934"/>
                    <a:pt x="7111" y="907"/>
                    <a:pt x="7084" y="880"/>
                  </a:cubicBezTo>
                  <a:cubicBezTo>
                    <a:pt x="7057" y="853"/>
                    <a:pt x="7030" y="826"/>
                    <a:pt x="7003" y="786"/>
                  </a:cubicBezTo>
                  <a:cubicBezTo>
                    <a:pt x="6975" y="772"/>
                    <a:pt x="6961" y="744"/>
                    <a:pt x="6934" y="717"/>
                  </a:cubicBezTo>
                  <a:cubicBezTo>
                    <a:pt x="6907" y="690"/>
                    <a:pt x="6867" y="663"/>
                    <a:pt x="6840" y="636"/>
                  </a:cubicBezTo>
                  <a:lnTo>
                    <a:pt x="6772" y="569"/>
                  </a:lnTo>
                  <a:cubicBezTo>
                    <a:pt x="6718" y="528"/>
                    <a:pt x="6677" y="501"/>
                    <a:pt x="6636" y="474"/>
                  </a:cubicBezTo>
                  <a:lnTo>
                    <a:pt x="6515" y="392"/>
                  </a:lnTo>
                  <a:cubicBezTo>
                    <a:pt x="6488" y="365"/>
                    <a:pt x="6447" y="352"/>
                    <a:pt x="6420" y="325"/>
                  </a:cubicBezTo>
                  <a:cubicBezTo>
                    <a:pt x="6380" y="311"/>
                    <a:pt x="6352" y="298"/>
                    <a:pt x="6311" y="271"/>
                  </a:cubicBezTo>
                  <a:cubicBezTo>
                    <a:pt x="6284" y="257"/>
                    <a:pt x="6244" y="244"/>
                    <a:pt x="6217" y="230"/>
                  </a:cubicBezTo>
                  <a:cubicBezTo>
                    <a:pt x="6176" y="217"/>
                    <a:pt x="6149" y="203"/>
                    <a:pt x="6109" y="190"/>
                  </a:cubicBezTo>
                  <a:cubicBezTo>
                    <a:pt x="6082" y="176"/>
                    <a:pt x="6040" y="163"/>
                    <a:pt x="6000" y="149"/>
                  </a:cubicBezTo>
                  <a:cubicBezTo>
                    <a:pt x="5973" y="136"/>
                    <a:pt x="5932" y="122"/>
                    <a:pt x="5892" y="109"/>
                  </a:cubicBezTo>
                  <a:cubicBezTo>
                    <a:pt x="5892" y="109"/>
                    <a:pt x="5878" y="109"/>
                    <a:pt x="5865" y="94"/>
                  </a:cubicBezTo>
                  <a:lnTo>
                    <a:pt x="5865" y="94"/>
                  </a:lnTo>
                  <a:cubicBezTo>
                    <a:pt x="5865" y="94"/>
                    <a:pt x="5865" y="102"/>
                    <a:pt x="5870" y="106"/>
                  </a:cubicBezTo>
                  <a:lnTo>
                    <a:pt x="5870" y="106"/>
                  </a:lnTo>
                  <a:cubicBezTo>
                    <a:pt x="5656" y="39"/>
                    <a:pt x="5429" y="0"/>
                    <a:pt x="518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t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slideLayout" Target="../slideLayouts/slideLayout37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29" Type="http://schemas.openxmlformats.org/officeDocument/2006/relationships/slideLayout" Target="../slideLayouts/slideLayout40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32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28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31" Type="http://schemas.openxmlformats.org/officeDocument/2006/relationships/slideLayout" Target="../slideLayouts/slideLayout4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Relationship Id="rId27" Type="http://schemas.openxmlformats.org/officeDocument/2006/relationships/slideLayout" Target="../slideLayouts/slideLayout38.xml"/><Relationship Id="rId30" Type="http://schemas.openxmlformats.org/officeDocument/2006/relationships/slideLayout" Target="../slideLayouts/slideLayout4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8.xml"/><Relationship Id="rId10" Type="http://schemas.openxmlformats.org/officeDocument/2006/relationships/image" Target="../media/image1.jpg"/><Relationship Id="rId4" Type="http://schemas.openxmlformats.org/officeDocument/2006/relationships/slideLayout" Target="../slideLayouts/slideLayout57.xml"/><Relationship Id="rId9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t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inzel SemiBold"/>
              <a:buNone/>
              <a:defRPr sz="3200" b="0" i="0" u="none" strike="noStrike" cap="none">
                <a:solidFill>
                  <a:schemeClr val="dk1"/>
                </a:solidFill>
                <a:latin typeface="Cinzel SemiBold"/>
                <a:ea typeface="Cinzel SemiBold"/>
                <a:cs typeface="Cinzel SemiBold"/>
                <a:sym typeface="Cinzel SemiBol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inzel SemiBold"/>
              <a:buNone/>
              <a:defRPr sz="3200" b="0" i="0" u="none" strike="noStrike" cap="none">
                <a:solidFill>
                  <a:schemeClr val="dk1"/>
                </a:solidFill>
                <a:latin typeface="Cinzel SemiBold"/>
                <a:ea typeface="Cinzel SemiBold"/>
                <a:cs typeface="Cinzel SemiBold"/>
                <a:sym typeface="Cinzel SemiBol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inzel SemiBold"/>
              <a:buNone/>
              <a:defRPr sz="3200" b="0" i="0" u="none" strike="noStrike" cap="none">
                <a:solidFill>
                  <a:schemeClr val="dk1"/>
                </a:solidFill>
                <a:latin typeface="Cinzel SemiBold"/>
                <a:ea typeface="Cinzel SemiBold"/>
                <a:cs typeface="Cinzel SemiBold"/>
                <a:sym typeface="Cinzel SemiBol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inzel SemiBold"/>
              <a:buNone/>
              <a:defRPr sz="3200" b="0" i="0" u="none" strike="noStrike" cap="none">
                <a:solidFill>
                  <a:schemeClr val="dk1"/>
                </a:solidFill>
                <a:latin typeface="Cinzel SemiBold"/>
                <a:ea typeface="Cinzel SemiBold"/>
                <a:cs typeface="Cinzel SemiBold"/>
                <a:sym typeface="Cinzel SemiBol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inzel SemiBold"/>
              <a:buNone/>
              <a:defRPr sz="3200" b="0" i="0" u="none" strike="noStrike" cap="none">
                <a:solidFill>
                  <a:schemeClr val="dk1"/>
                </a:solidFill>
                <a:latin typeface="Cinzel SemiBold"/>
                <a:ea typeface="Cinzel SemiBold"/>
                <a:cs typeface="Cinzel SemiBold"/>
                <a:sym typeface="Cinzel SemiBol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inzel SemiBold"/>
              <a:buNone/>
              <a:defRPr sz="3200" b="0" i="0" u="none" strike="noStrike" cap="none">
                <a:solidFill>
                  <a:schemeClr val="dk1"/>
                </a:solidFill>
                <a:latin typeface="Cinzel SemiBold"/>
                <a:ea typeface="Cinzel SemiBold"/>
                <a:cs typeface="Cinzel SemiBold"/>
                <a:sym typeface="Cinzel SemiBol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inzel SemiBold"/>
              <a:buNone/>
              <a:defRPr sz="3200" b="0" i="0" u="none" strike="noStrike" cap="none">
                <a:solidFill>
                  <a:schemeClr val="dk1"/>
                </a:solidFill>
                <a:latin typeface="Cinzel SemiBold"/>
                <a:ea typeface="Cinzel SemiBold"/>
                <a:cs typeface="Cinzel SemiBold"/>
                <a:sym typeface="Cinzel SemiBol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inzel SemiBold"/>
              <a:buNone/>
              <a:defRPr sz="3200" b="0" i="0" u="none" strike="noStrike" cap="none">
                <a:solidFill>
                  <a:schemeClr val="dk1"/>
                </a:solidFill>
                <a:latin typeface="Cinzel SemiBold"/>
                <a:ea typeface="Cinzel SemiBold"/>
                <a:cs typeface="Cinzel SemiBold"/>
                <a:sym typeface="Cinzel SemiBol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inzel SemiBold"/>
              <a:buNone/>
              <a:defRPr sz="3200" b="0" i="0" u="none" strike="noStrike" cap="none">
                <a:solidFill>
                  <a:schemeClr val="dk1"/>
                </a:solidFill>
                <a:latin typeface="Cinzel SemiBold"/>
                <a:ea typeface="Cinzel SemiBold"/>
                <a:cs typeface="Cinzel SemiBold"/>
                <a:sym typeface="Cinzel SemiBold"/>
              </a:defRPr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 Tight"/>
              <a:buChar char="●"/>
              <a:defRPr sz="1400" b="0" i="0" u="none" strike="noStrike" cap="none">
                <a:solidFill>
                  <a:schemeClr val="dk1"/>
                </a:solidFill>
                <a:latin typeface="Inter Tight"/>
                <a:ea typeface="Inter Tight"/>
                <a:cs typeface="Inter Tight"/>
                <a:sym typeface="Inter Tight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 Tight"/>
              <a:buChar char="○"/>
              <a:defRPr sz="1400" b="0" i="0" u="none" strike="noStrike" cap="none">
                <a:solidFill>
                  <a:schemeClr val="dk1"/>
                </a:solidFill>
                <a:latin typeface="Inter Tight"/>
                <a:ea typeface="Inter Tight"/>
                <a:cs typeface="Inter Tight"/>
                <a:sym typeface="Inter Tight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 Tight"/>
              <a:buChar char="■"/>
              <a:defRPr sz="1400" b="0" i="0" u="none" strike="noStrike" cap="none">
                <a:solidFill>
                  <a:schemeClr val="dk1"/>
                </a:solidFill>
                <a:latin typeface="Inter Tight"/>
                <a:ea typeface="Inter Tight"/>
                <a:cs typeface="Inter Tight"/>
                <a:sym typeface="Inter Tight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 Tight"/>
              <a:buChar char="●"/>
              <a:defRPr sz="1400" b="0" i="0" u="none" strike="noStrike" cap="none">
                <a:solidFill>
                  <a:schemeClr val="dk1"/>
                </a:solidFill>
                <a:latin typeface="Inter Tight"/>
                <a:ea typeface="Inter Tight"/>
                <a:cs typeface="Inter Tight"/>
                <a:sym typeface="Inter Tight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 Tight"/>
              <a:buChar char="○"/>
              <a:defRPr sz="1400" b="0" i="0" u="none" strike="noStrike" cap="none">
                <a:solidFill>
                  <a:schemeClr val="dk1"/>
                </a:solidFill>
                <a:latin typeface="Inter Tight"/>
                <a:ea typeface="Inter Tight"/>
                <a:cs typeface="Inter Tight"/>
                <a:sym typeface="Inter Tight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 Tight"/>
              <a:buChar char="■"/>
              <a:defRPr sz="1400" b="0" i="0" u="none" strike="noStrike" cap="none">
                <a:solidFill>
                  <a:schemeClr val="dk1"/>
                </a:solidFill>
                <a:latin typeface="Inter Tight"/>
                <a:ea typeface="Inter Tight"/>
                <a:cs typeface="Inter Tight"/>
                <a:sym typeface="Inter Tight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 Tight"/>
              <a:buChar char="●"/>
              <a:defRPr sz="1400" b="0" i="0" u="none" strike="noStrike" cap="none">
                <a:solidFill>
                  <a:schemeClr val="dk1"/>
                </a:solidFill>
                <a:latin typeface="Inter Tight"/>
                <a:ea typeface="Inter Tight"/>
                <a:cs typeface="Inter Tight"/>
                <a:sym typeface="Inter Tight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 Tight"/>
              <a:buChar char="○"/>
              <a:defRPr sz="1400" b="0" i="0" u="none" strike="noStrike" cap="none">
                <a:solidFill>
                  <a:schemeClr val="dk1"/>
                </a:solidFill>
                <a:latin typeface="Inter Tight"/>
                <a:ea typeface="Inter Tight"/>
                <a:cs typeface="Inter Tight"/>
                <a:sym typeface="Inter Tight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Inter Tight"/>
              <a:buChar char="■"/>
              <a:defRPr sz="1400" b="0" i="0" u="none" strike="noStrike" cap="none">
                <a:solidFill>
                  <a:schemeClr val="dk1"/>
                </a:solidFill>
                <a:latin typeface="Inter Tight"/>
                <a:ea typeface="Inter Tight"/>
                <a:cs typeface="Inter Tight"/>
                <a:sym typeface="Inter Tight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71" r:id="rId13"/>
    <p:sldLayoutId id="2147483672" r:id="rId14"/>
    <p:sldLayoutId id="2147483673" r:id="rId15"/>
    <p:sldLayoutId id="2147483674" r:id="rId16"/>
    <p:sldLayoutId id="2147483675" r:id="rId17"/>
    <p:sldLayoutId id="2147483676" r:id="rId18"/>
    <p:sldLayoutId id="2147483677" r:id="rId19"/>
    <p:sldLayoutId id="2147483678" r:id="rId20"/>
    <p:sldLayoutId id="2147483679" r:id="rId21"/>
    <p:sldLayoutId id="2147483680" r:id="rId22"/>
    <p:sldLayoutId id="2147483681" r:id="rId23"/>
    <p:sldLayoutId id="2147483682" r:id="rId24"/>
    <p:sldLayoutId id="2147483683" r:id="rId25"/>
    <p:sldLayoutId id="2147483684" r:id="rId26"/>
    <p:sldLayoutId id="2147483685" r:id="rId27"/>
    <p:sldLayoutId id="2147483686" r:id="rId28"/>
    <p:sldLayoutId id="2147483687" r:id="rId29"/>
    <p:sldLayoutId id="2147483688" r:id="rId30"/>
    <p:sldLayoutId id="2147483689" r:id="rId3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0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6" name="Google Shape;3056;p45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Play"/>
              <a:buNone/>
              <a:defRPr sz="3300" b="0" i="0" u="none" strike="noStrike" cap="non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3057" name="Google Shape;3057;p45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marR="0" lvl="0" indent="-3619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058" name="Google Shape;3058;p45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059" name="Google Shape;3059;p45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060" name="Google Shape;3060;p45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t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blipFill>
          <a:blip r:embed="rId10">
            <a:alphaModFix/>
          </a:blip>
          <a:stretch>
            <a:fillRect/>
          </a:stretch>
        </a:blipFill>
        <a:effectLst/>
      </p:bgPr>
    </p:bg>
    <p:spTree>
      <p:nvGrpSpPr>
        <p:cNvPr id="1" name="Shape 3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1" name="Google Shape;3131;p57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Oranienbaum"/>
              <a:buNone/>
              <a:defRPr sz="3200" b="1" i="0" u="none" strike="noStrike" cap="none">
                <a:solidFill>
                  <a:schemeClr val="dk1"/>
                </a:solidFill>
                <a:latin typeface="Oranienbaum"/>
                <a:ea typeface="Oranienbaum"/>
                <a:cs typeface="Oranienbaum"/>
                <a:sym typeface="Oranienbaum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Oranienbaum"/>
              <a:buNone/>
              <a:defRPr sz="3200" b="1" i="0" u="none" strike="noStrike" cap="none">
                <a:solidFill>
                  <a:schemeClr val="dk1"/>
                </a:solidFill>
                <a:latin typeface="Oranienbaum"/>
                <a:ea typeface="Oranienbaum"/>
                <a:cs typeface="Oranienbaum"/>
                <a:sym typeface="Oranienbaum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Oranienbaum"/>
              <a:buNone/>
              <a:defRPr sz="3200" b="1" i="0" u="none" strike="noStrike" cap="none">
                <a:solidFill>
                  <a:schemeClr val="dk1"/>
                </a:solidFill>
                <a:latin typeface="Oranienbaum"/>
                <a:ea typeface="Oranienbaum"/>
                <a:cs typeface="Oranienbaum"/>
                <a:sym typeface="Oranienbaum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Oranienbaum"/>
              <a:buNone/>
              <a:defRPr sz="3200" b="1" i="0" u="none" strike="noStrike" cap="none">
                <a:solidFill>
                  <a:schemeClr val="dk1"/>
                </a:solidFill>
                <a:latin typeface="Oranienbaum"/>
                <a:ea typeface="Oranienbaum"/>
                <a:cs typeface="Oranienbaum"/>
                <a:sym typeface="Oranienbaum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Oranienbaum"/>
              <a:buNone/>
              <a:defRPr sz="3200" b="1" i="0" u="none" strike="noStrike" cap="none">
                <a:solidFill>
                  <a:schemeClr val="dk1"/>
                </a:solidFill>
                <a:latin typeface="Oranienbaum"/>
                <a:ea typeface="Oranienbaum"/>
                <a:cs typeface="Oranienbaum"/>
                <a:sym typeface="Oranienbaum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Oranienbaum"/>
              <a:buNone/>
              <a:defRPr sz="3200" b="1" i="0" u="none" strike="noStrike" cap="none">
                <a:solidFill>
                  <a:schemeClr val="dk1"/>
                </a:solidFill>
                <a:latin typeface="Oranienbaum"/>
                <a:ea typeface="Oranienbaum"/>
                <a:cs typeface="Oranienbaum"/>
                <a:sym typeface="Oranienbaum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Oranienbaum"/>
              <a:buNone/>
              <a:defRPr sz="3200" b="1" i="0" u="none" strike="noStrike" cap="none">
                <a:solidFill>
                  <a:schemeClr val="dk1"/>
                </a:solidFill>
                <a:latin typeface="Oranienbaum"/>
                <a:ea typeface="Oranienbaum"/>
                <a:cs typeface="Oranienbaum"/>
                <a:sym typeface="Oranienbaum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Oranienbaum"/>
              <a:buNone/>
              <a:defRPr sz="3200" b="1" i="0" u="none" strike="noStrike" cap="none">
                <a:solidFill>
                  <a:schemeClr val="dk1"/>
                </a:solidFill>
                <a:latin typeface="Oranienbaum"/>
                <a:ea typeface="Oranienbaum"/>
                <a:cs typeface="Oranienbaum"/>
                <a:sym typeface="Oranienbaum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Oranienbaum"/>
              <a:buNone/>
              <a:defRPr sz="3200" b="1" i="0" u="none" strike="noStrike" cap="none">
                <a:solidFill>
                  <a:schemeClr val="dk1"/>
                </a:solidFill>
                <a:latin typeface="Oranienbaum"/>
                <a:ea typeface="Oranienbaum"/>
                <a:cs typeface="Oranienbaum"/>
                <a:sym typeface="Oranienbaum"/>
              </a:defRPr>
            </a:lvl9pPr>
          </a:lstStyle>
          <a:p>
            <a:endParaRPr/>
          </a:p>
        </p:txBody>
      </p:sp>
      <p:sp>
        <p:nvSpPr>
          <p:cNvPr id="3132" name="Google Shape;3132;p57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naheim"/>
              <a:buChar char="●"/>
              <a:defRPr sz="1600" b="0" i="0" u="none" strike="noStrike" cap="none"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naheim"/>
              <a:buChar char="○"/>
              <a:defRPr sz="1600" b="0" i="0" u="none" strike="noStrike" cap="none"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naheim"/>
              <a:buChar char="■"/>
              <a:defRPr sz="1600" b="0" i="0" u="none" strike="noStrike" cap="none"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naheim"/>
              <a:buChar char="●"/>
              <a:defRPr sz="1600" b="0" i="0" u="none" strike="noStrike" cap="none"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naheim"/>
              <a:buChar char="○"/>
              <a:defRPr sz="1600" b="0" i="0" u="none" strike="noStrike" cap="none"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naheim"/>
              <a:buChar char="■"/>
              <a:defRPr sz="1600" b="0" i="0" u="none" strike="noStrike" cap="none"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naheim"/>
              <a:buChar char="●"/>
              <a:defRPr sz="1600" b="0" i="0" u="none" strike="noStrike" cap="none"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naheim"/>
              <a:buChar char="○"/>
              <a:defRPr sz="1600" b="0" i="0" u="none" strike="noStrike" cap="none"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naheim"/>
              <a:buChar char="■"/>
              <a:defRPr sz="1600" b="0" i="0" u="none" strike="noStrike" cap="none"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lt.wikipedia.org/wiki/XVIII_a.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lt.wikipedia.org/wiki/Krymo_kra%C5%A1to_vyriausyb%C4%97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6.jpg"/><Relationship Id="rId5" Type="http://schemas.openxmlformats.org/officeDocument/2006/relationships/hyperlink" Target="https://lt.wikipedia.org/wiki/Generolas_leitenantas" TargetMode="External"/><Relationship Id="rId4" Type="http://schemas.openxmlformats.org/officeDocument/2006/relationships/hyperlink" Target="https://lt.wikipedia.org/wiki/Rusijos_imperija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vle.lt/straipsnis/lietuvos-karaimai/" TargetMode="External"/><Relationship Id="rId7" Type="http://schemas.openxmlformats.org/officeDocument/2006/relationships/hyperlink" Target="https://tmde.lrv.lt/lt/tautiniu-mazumu-kulturos-centrai-ir-tautines-bendrijos/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7.xml"/><Relationship Id="rId6" Type="http://schemas.openxmlformats.org/officeDocument/2006/relationships/hyperlink" Target="http://www.karaim.eu/" TargetMode="External"/><Relationship Id="rId5" Type="http://schemas.openxmlformats.org/officeDocument/2006/relationships/hyperlink" Target="https://totoriai.lt/ldk-totoriu-istorija/" TargetMode="External"/><Relationship Id="rId4" Type="http://schemas.openxmlformats.org/officeDocument/2006/relationships/hyperlink" Target="https://www.vle.lt/straipsnis/krymo-totoriai/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3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g"/><Relationship Id="rId3" Type="http://schemas.openxmlformats.org/officeDocument/2006/relationships/image" Target="../media/image24.png"/><Relationship Id="rId7" Type="http://schemas.openxmlformats.org/officeDocument/2006/relationships/image" Target="../media/image28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27.jpg"/><Relationship Id="rId5" Type="http://schemas.openxmlformats.org/officeDocument/2006/relationships/image" Target="../media/image26.jpg"/><Relationship Id="rId4" Type="http://schemas.openxmlformats.org/officeDocument/2006/relationships/image" Target="../media/image25.jpg"/><Relationship Id="rId9" Type="http://schemas.openxmlformats.org/officeDocument/2006/relationships/image" Target="../media/image30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5.xml"/><Relationship Id="rId4" Type="http://schemas.openxmlformats.org/officeDocument/2006/relationships/image" Target="../media/image32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4" name="Google Shape;3204;p66"/>
          <p:cNvSpPr txBox="1">
            <a:spLocks noGrp="1"/>
          </p:cNvSpPr>
          <p:nvPr>
            <p:ph type="ctrTitle"/>
          </p:nvPr>
        </p:nvSpPr>
        <p:spPr>
          <a:xfrm>
            <a:off x="1132725" y="1671300"/>
            <a:ext cx="6740100" cy="180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</a:pPr>
            <a:r>
              <a:rPr lang="lt" dirty="0"/>
              <a:t>Karaimai </a:t>
            </a:r>
            <a:endParaRPr dirty="0"/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</a:pPr>
            <a:r>
              <a:rPr lang="lt" dirty="0"/>
              <a:t>ir </a:t>
            </a:r>
            <a:endParaRPr dirty="0"/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</a:pPr>
            <a:r>
              <a:rPr lang="lt" dirty="0"/>
              <a:t>                 totoriai</a:t>
            </a:r>
            <a:endParaRPr dirty="0"/>
          </a:p>
        </p:txBody>
      </p:sp>
      <p:sp>
        <p:nvSpPr>
          <p:cNvPr id="3205" name="Google Shape;3205;p66"/>
          <p:cNvSpPr txBox="1">
            <a:spLocks noGrp="1"/>
          </p:cNvSpPr>
          <p:nvPr>
            <p:ph type="subTitle" idx="1"/>
          </p:nvPr>
        </p:nvSpPr>
        <p:spPr>
          <a:xfrm>
            <a:off x="53575" y="4209790"/>
            <a:ext cx="4132500" cy="47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lt"/>
              <a:t>2025-01-31 1A klasė</a:t>
            </a:r>
            <a:endParaRPr/>
          </a:p>
        </p:txBody>
      </p:sp>
      <p:sp>
        <p:nvSpPr>
          <p:cNvPr id="3206" name="Google Shape;3206;p66"/>
          <p:cNvSpPr/>
          <p:nvPr/>
        </p:nvSpPr>
        <p:spPr>
          <a:xfrm>
            <a:off x="3237575" y="4291400"/>
            <a:ext cx="4029000" cy="312600"/>
          </a:xfrm>
          <a:prstGeom prst="rect">
            <a:avLst/>
          </a:prstGeom>
          <a:solidFill>
            <a:srgbClr val="D9CE99">
              <a:alpha val="57254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6" name="Google Shape;3256;p7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lt"/>
              <a:t>KALBA</a:t>
            </a:r>
            <a:endParaRPr/>
          </a:p>
        </p:txBody>
      </p:sp>
      <p:sp>
        <p:nvSpPr>
          <p:cNvPr id="3257" name="Google Shape;3257;p74"/>
          <p:cNvSpPr txBox="1">
            <a:spLocks noGrp="1"/>
          </p:cNvSpPr>
          <p:nvPr>
            <p:ph type="subTitle" idx="1"/>
          </p:nvPr>
        </p:nvSpPr>
        <p:spPr>
          <a:xfrm>
            <a:off x="1170025" y="1198550"/>
            <a:ext cx="2811300" cy="248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lt" sz="2700">
                <a:solidFill>
                  <a:srgbClr val="000000"/>
                </a:solidFill>
              </a:rPr>
              <a:t>Karaimų kalba priklauso tiurkų kalbų Vakarų kipčiakų grupei ir turi semitų kalbų (ypač hebrajų) elementų.</a:t>
            </a:r>
            <a:endParaRPr sz="2700"/>
          </a:p>
        </p:txBody>
      </p:sp>
      <p:pic>
        <p:nvPicPr>
          <p:cNvPr id="3258" name="Google Shape;3258;p7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09301" y="1593800"/>
            <a:ext cx="3933900" cy="2733900"/>
          </a:xfrm>
          <a:prstGeom prst="plaque">
            <a:avLst>
              <a:gd name="adj" fmla="val 16667"/>
            </a:avLst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3" name="Google Shape;3263;p75"/>
          <p:cNvSpPr txBox="1">
            <a:spLocks noGrp="1"/>
          </p:cNvSpPr>
          <p:nvPr>
            <p:ph type="title"/>
          </p:nvPr>
        </p:nvSpPr>
        <p:spPr>
          <a:xfrm>
            <a:off x="2502550" y="311100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lt"/>
              <a:t>ĮŽYMŪS ŽMONĖS</a:t>
            </a:r>
            <a:endParaRPr/>
          </a:p>
        </p:txBody>
      </p:sp>
      <p:sp>
        <p:nvSpPr>
          <p:cNvPr id="3264" name="Google Shape;3264;p75"/>
          <p:cNvSpPr txBox="1">
            <a:spLocks noGrp="1"/>
          </p:cNvSpPr>
          <p:nvPr>
            <p:ph type="subTitle" idx="1"/>
          </p:nvPr>
        </p:nvSpPr>
        <p:spPr>
          <a:xfrm>
            <a:off x="950123" y="1409350"/>
            <a:ext cx="3308100" cy="248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lt" sz="3300" dirty="0">
                <a:solidFill>
                  <a:srgbClr val="000000"/>
                </a:solidFill>
              </a:rPr>
              <a:t>Seraja Šapšalas</a:t>
            </a:r>
            <a:endParaRPr sz="3300" dirty="0">
              <a:solidFill>
                <a:srgbClr val="000000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lt" sz="3100" dirty="0">
                <a:solidFill>
                  <a:srgbClr val="000000"/>
                </a:solidFill>
              </a:rPr>
              <a:t>1873 - 1961 m.</a:t>
            </a:r>
            <a:endParaRPr sz="3100" dirty="0">
              <a:solidFill>
                <a:srgbClr val="000000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lt" sz="2200" dirty="0"/>
              <a:t>Krymo ir Lietuvos karaimų vyriausiasis dvasininkas (hachanas)</a:t>
            </a:r>
            <a:endParaRPr sz="3800" dirty="0"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2500" dirty="0">
              <a:solidFill>
                <a:srgbClr val="000000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endParaRPr sz="2100" dirty="0"/>
          </a:p>
        </p:txBody>
      </p:sp>
      <p:pic>
        <p:nvPicPr>
          <p:cNvPr id="3265" name="Google Shape;3265;p7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23150" y="981499"/>
            <a:ext cx="2662800" cy="3764100"/>
          </a:xfrm>
          <a:prstGeom prst="plaque">
            <a:avLst>
              <a:gd name="adj" fmla="val 16667"/>
            </a:avLst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0" name="Google Shape;3270;p76"/>
          <p:cNvSpPr txBox="1">
            <a:spLocks noGrp="1"/>
          </p:cNvSpPr>
          <p:nvPr>
            <p:ph type="title"/>
          </p:nvPr>
        </p:nvSpPr>
        <p:spPr>
          <a:xfrm>
            <a:off x="2502550" y="311100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lt"/>
              <a:t>ĮŽYMŪS ŽMONĖS</a:t>
            </a:r>
            <a:endParaRPr/>
          </a:p>
        </p:txBody>
      </p:sp>
      <p:pic>
        <p:nvPicPr>
          <p:cNvPr id="3271" name="Google Shape;3271;p7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01300" y="1009475"/>
            <a:ext cx="2506500" cy="3771000"/>
          </a:xfrm>
          <a:prstGeom prst="plaque">
            <a:avLst>
              <a:gd name="adj" fmla="val 16667"/>
            </a:avLst>
          </a:prstGeom>
          <a:noFill/>
          <a:ln>
            <a:noFill/>
          </a:ln>
        </p:spPr>
      </p:pic>
      <p:sp>
        <p:nvSpPr>
          <p:cNvPr id="3272" name="Google Shape;3272;p76"/>
          <p:cNvSpPr txBox="1">
            <a:spLocks noGrp="1"/>
          </p:cNvSpPr>
          <p:nvPr>
            <p:ph type="subTitle" idx="1"/>
          </p:nvPr>
        </p:nvSpPr>
        <p:spPr>
          <a:xfrm>
            <a:off x="996085" y="1197698"/>
            <a:ext cx="3706500" cy="248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lt" sz="3300" dirty="0">
                <a:solidFill>
                  <a:srgbClr val="000000"/>
                </a:solidFill>
              </a:rPr>
              <a:t>Simonas Firkovičius</a:t>
            </a:r>
            <a:endParaRPr sz="3300" dirty="0">
              <a:solidFill>
                <a:srgbClr val="000000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lt" sz="3100" dirty="0">
                <a:solidFill>
                  <a:srgbClr val="000000"/>
                </a:solidFill>
              </a:rPr>
              <a:t>1897 - 1982 m.</a:t>
            </a:r>
            <a:endParaRPr sz="3100" dirty="0">
              <a:solidFill>
                <a:srgbClr val="000000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lt" sz="2200" dirty="0"/>
              <a:t>Lietuvos karaimų dvasininkas, rašytojas, poetas.</a:t>
            </a:r>
            <a:endParaRPr sz="3400" dirty="0"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2500" dirty="0">
              <a:solidFill>
                <a:srgbClr val="000000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endParaRPr sz="210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" name="Google Shape;3277;p77"/>
          <p:cNvSpPr txBox="1">
            <a:spLocks noGrp="1"/>
          </p:cNvSpPr>
          <p:nvPr>
            <p:ph type="title"/>
          </p:nvPr>
        </p:nvSpPr>
        <p:spPr>
          <a:xfrm>
            <a:off x="1284000" y="414588"/>
            <a:ext cx="6576000" cy="106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</a:pPr>
            <a:r>
              <a:rPr lang="lt">
                <a:solidFill>
                  <a:srgbClr val="191919"/>
                </a:solidFill>
              </a:rPr>
              <a:t>TOTORIAI</a:t>
            </a:r>
            <a:endParaRPr>
              <a:solidFill>
                <a:srgbClr val="191919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2" name="Google Shape;3282;p78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lt"/>
              <a:t>ISTORIJA</a:t>
            </a:r>
            <a:endParaRPr/>
          </a:p>
        </p:txBody>
      </p:sp>
      <p:sp>
        <p:nvSpPr>
          <p:cNvPr id="3283" name="Google Shape;3283;p78"/>
          <p:cNvSpPr txBox="1">
            <a:spLocks noGrp="1"/>
          </p:cNvSpPr>
          <p:nvPr>
            <p:ph type="subTitle" idx="1"/>
          </p:nvPr>
        </p:nvSpPr>
        <p:spPr>
          <a:xfrm>
            <a:off x="1131475" y="1218300"/>
            <a:ext cx="4077900" cy="117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lt" sz="2700" dirty="0"/>
              <a:t>Totoriai buvo istoriškai karinga tauta, kuri prisidėjo prie LDK istorijos raidos.</a:t>
            </a:r>
            <a:endParaRPr sz="2700" dirty="0"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lt" sz="2200" b="1" dirty="0">
                <a:solidFill>
                  <a:srgbClr val="202122"/>
                </a:solidFill>
                <a:latin typeface="Arial"/>
                <a:ea typeface="Arial"/>
                <a:cs typeface="Arial"/>
                <a:sym typeface="Arial"/>
              </a:rPr>
              <a:t>Ulonai</a:t>
            </a:r>
            <a:r>
              <a:rPr lang="lt" sz="2200" dirty="0">
                <a:solidFill>
                  <a:srgbClr val="202122"/>
                </a:solidFill>
                <a:latin typeface="Arial"/>
                <a:ea typeface="Arial"/>
                <a:cs typeface="Arial"/>
                <a:sym typeface="Arial"/>
              </a:rPr>
              <a:t> – lengvosios kavalerijos rūšis, atsiradusi </a:t>
            </a:r>
            <a:r>
              <a:rPr lang="lt" sz="2200" dirty="0">
                <a:solidFill>
                  <a:schemeClr val="hlink"/>
                </a:solidFill>
                <a:uFill>
                  <a:noFill/>
                </a:uFill>
                <a:latin typeface="Arial"/>
                <a:ea typeface="Arial"/>
                <a:cs typeface="Arial"/>
                <a:sym typeface="Arial"/>
                <a:hlinkClick r:id="rId3"/>
              </a:rPr>
              <a:t>XVIII</a:t>
            </a:r>
            <a:r>
              <a:rPr lang="lt" sz="2200" dirty="0">
                <a:solidFill>
                  <a:srgbClr val="202122"/>
                </a:solidFill>
                <a:latin typeface="Arial"/>
                <a:ea typeface="Arial"/>
                <a:cs typeface="Arial"/>
                <a:sym typeface="Arial"/>
              </a:rPr>
              <a:t> amžiuje.</a:t>
            </a:r>
            <a:endParaRPr sz="3700" dirty="0"/>
          </a:p>
        </p:txBody>
      </p:sp>
      <p:pic>
        <p:nvPicPr>
          <p:cNvPr id="3284" name="Google Shape;3284;p7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71125" y="661200"/>
            <a:ext cx="2889300" cy="3821100"/>
          </a:xfrm>
          <a:prstGeom prst="plaque">
            <a:avLst>
              <a:gd name="adj" fmla="val 16667"/>
            </a:avLst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9" name="Google Shape;3289;p79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lt"/>
              <a:t>KULTŪRA</a:t>
            </a:r>
            <a:endParaRPr/>
          </a:p>
        </p:txBody>
      </p:sp>
      <p:sp>
        <p:nvSpPr>
          <p:cNvPr id="3290" name="Google Shape;3290;p79"/>
          <p:cNvSpPr txBox="1">
            <a:spLocks noGrp="1"/>
          </p:cNvSpPr>
          <p:nvPr>
            <p:ph type="subTitle" idx="1"/>
          </p:nvPr>
        </p:nvSpPr>
        <p:spPr>
          <a:xfrm>
            <a:off x="1114625" y="1364300"/>
            <a:ext cx="3706800" cy="169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lt" sz="2700">
                <a:solidFill>
                  <a:srgbClr val="000000"/>
                </a:solidFill>
              </a:rPr>
              <a:t>Totoriai yra išsaugoję savo tautinę tapatybę, papročius, religiją. Taip pat jų kultūra tapo mūsų neatsiejama istorijos dalimi.</a:t>
            </a:r>
            <a:endParaRPr sz="4200"/>
          </a:p>
        </p:txBody>
      </p:sp>
      <p:pic>
        <p:nvPicPr>
          <p:cNvPr id="3291" name="Google Shape;3291;p7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17200" y="1226025"/>
            <a:ext cx="3706800" cy="2472300"/>
          </a:xfrm>
          <a:prstGeom prst="plaque">
            <a:avLst>
              <a:gd name="adj" fmla="val 16667"/>
            </a:avLst>
          </a:prstGeom>
          <a:noFill/>
          <a:ln>
            <a:noFill/>
          </a:ln>
        </p:spPr>
      </p:pic>
      <p:pic>
        <p:nvPicPr>
          <p:cNvPr id="3292" name="Google Shape;3292;p7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46700" y="3010000"/>
            <a:ext cx="3162300" cy="1778700"/>
          </a:xfrm>
          <a:prstGeom prst="plaque">
            <a:avLst>
              <a:gd name="adj" fmla="val 16667"/>
            </a:avLst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7" name="Google Shape;3297;p80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lt"/>
              <a:t>KALBA</a:t>
            </a:r>
            <a:endParaRPr/>
          </a:p>
        </p:txBody>
      </p:sp>
      <p:sp>
        <p:nvSpPr>
          <p:cNvPr id="3298" name="Google Shape;3298;p80"/>
          <p:cNvSpPr txBox="1">
            <a:spLocks noGrp="1"/>
          </p:cNvSpPr>
          <p:nvPr>
            <p:ph type="subTitle" idx="1"/>
          </p:nvPr>
        </p:nvSpPr>
        <p:spPr>
          <a:xfrm>
            <a:off x="1283175" y="1184550"/>
            <a:ext cx="2556900" cy="277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lt" sz="2700">
                <a:solidFill>
                  <a:srgbClr val="000000"/>
                </a:solidFill>
              </a:rPr>
              <a:t>Totorių kalba priklauso tiurkų kalbų grupei ir yra glaudžiai susijusi su kitomis tiurkų kalbomis.</a:t>
            </a:r>
            <a:endParaRPr sz="4200"/>
          </a:p>
        </p:txBody>
      </p:sp>
      <p:pic>
        <p:nvPicPr>
          <p:cNvPr id="3299" name="Google Shape;3299;p8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40075" y="1443675"/>
            <a:ext cx="4186500" cy="2793000"/>
          </a:xfrm>
          <a:prstGeom prst="plaque">
            <a:avLst>
              <a:gd name="adj" fmla="val 16667"/>
            </a:avLst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4" name="Google Shape;3304;p81"/>
          <p:cNvSpPr txBox="1">
            <a:spLocks noGrp="1"/>
          </p:cNvSpPr>
          <p:nvPr>
            <p:ph type="title"/>
          </p:nvPr>
        </p:nvSpPr>
        <p:spPr>
          <a:xfrm>
            <a:off x="2274825" y="4136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lt"/>
              <a:t>ĮŽYMŪS ŽMONĖS</a:t>
            </a:r>
            <a:endParaRPr/>
          </a:p>
        </p:txBody>
      </p:sp>
      <p:sp>
        <p:nvSpPr>
          <p:cNvPr id="3305" name="Google Shape;3305;p81"/>
          <p:cNvSpPr txBox="1">
            <a:spLocks noGrp="1"/>
          </p:cNvSpPr>
          <p:nvPr>
            <p:ph type="subTitle" idx="1"/>
          </p:nvPr>
        </p:nvSpPr>
        <p:spPr>
          <a:xfrm>
            <a:off x="957973" y="899950"/>
            <a:ext cx="3308100" cy="248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lt" sz="3200">
                <a:solidFill>
                  <a:srgbClr val="000000"/>
                </a:solidFill>
              </a:rPr>
              <a:t>Motiejus Sulkevičius</a:t>
            </a:r>
            <a:endParaRPr sz="3200">
              <a:solidFill>
                <a:srgbClr val="000000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lt" sz="3000">
                <a:solidFill>
                  <a:srgbClr val="000000"/>
                </a:solidFill>
              </a:rPr>
              <a:t>1865 - 1920 m.</a:t>
            </a:r>
            <a:endParaRPr sz="3000">
              <a:solidFill>
                <a:srgbClr val="000000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lt" sz="2100">
                <a:uFill>
                  <a:noFill/>
                </a:uFill>
                <a:hlinkClick r:id="rId3"/>
              </a:rPr>
              <a:t>Krymo krašto vyriausybės</a:t>
            </a:r>
            <a:r>
              <a:rPr lang="lt" sz="2100"/>
              <a:t> premjeras, </a:t>
            </a:r>
            <a:r>
              <a:rPr lang="lt" sz="1700">
                <a:solidFill>
                  <a:srgbClr val="202122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lt" sz="2100">
                <a:uFill>
                  <a:noFill/>
                </a:uFill>
                <a:hlinkClick r:id="rId4"/>
              </a:rPr>
              <a:t>Rusijos imperijos</a:t>
            </a:r>
            <a:r>
              <a:rPr lang="lt" sz="2100"/>
              <a:t> ir Azerbaidžano </a:t>
            </a:r>
            <a:r>
              <a:rPr lang="lt" sz="2100">
                <a:uFill>
                  <a:noFill/>
                </a:uFill>
                <a:hlinkClick r:id="rId5"/>
              </a:rPr>
              <a:t>generolas leitenantas</a:t>
            </a:r>
            <a:endParaRPr sz="2900"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2500">
              <a:solidFill>
                <a:srgbClr val="000000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endParaRPr sz="2100"/>
          </a:p>
        </p:txBody>
      </p:sp>
      <p:pic>
        <p:nvPicPr>
          <p:cNvPr id="3306" name="Google Shape;3306;p8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466175" y="1124400"/>
            <a:ext cx="3321300" cy="3321300"/>
          </a:xfrm>
          <a:prstGeom prst="plaque">
            <a:avLst>
              <a:gd name="adj" fmla="val 16667"/>
            </a:avLst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1" name="Google Shape;3311;p82"/>
          <p:cNvSpPr txBox="1">
            <a:spLocks noGrp="1"/>
          </p:cNvSpPr>
          <p:nvPr>
            <p:ph type="title"/>
          </p:nvPr>
        </p:nvSpPr>
        <p:spPr>
          <a:xfrm>
            <a:off x="2274825" y="4136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lt"/>
              <a:t>ĮŽYMŪS ŽMONĖS</a:t>
            </a:r>
            <a:endParaRPr/>
          </a:p>
        </p:txBody>
      </p:sp>
      <p:sp>
        <p:nvSpPr>
          <p:cNvPr id="3312" name="Google Shape;3312;p82"/>
          <p:cNvSpPr txBox="1">
            <a:spLocks noGrp="1"/>
          </p:cNvSpPr>
          <p:nvPr>
            <p:ph type="subTitle" idx="1"/>
          </p:nvPr>
        </p:nvSpPr>
        <p:spPr>
          <a:xfrm>
            <a:off x="950098" y="1158050"/>
            <a:ext cx="3308100" cy="248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lt" sz="3300">
                <a:solidFill>
                  <a:srgbClr val="000000"/>
                </a:solidFill>
              </a:rPr>
              <a:t>Juozas Vilčinskas</a:t>
            </a:r>
            <a:endParaRPr sz="3300">
              <a:solidFill>
                <a:srgbClr val="000000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lt" sz="3100">
                <a:solidFill>
                  <a:srgbClr val="000000"/>
                </a:solidFill>
              </a:rPr>
              <a:t>1909 - 1992 m.</a:t>
            </a:r>
            <a:endParaRPr sz="3100">
              <a:solidFill>
                <a:srgbClr val="000000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lt" sz="2200"/>
              <a:t>Didžiosios Britanijos Lietuvių sąjungos pirmininkas</a:t>
            </a:r>
            <a:endParaRPr sz="2700"/>
          </a:p>
        </p:txBody>
      </p:sp>
      <p:pic>
        <p:nvPicPr>
          <p:cNvPr id="3313" name="Google Shape;3313;p8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36025" y="1317355"/>
            <a:ext cx="3981600" cy="3092400"/>
          </a:xfrm>
          <a:prstGeom prst="plaque">
            <a:avLst>
              <a:gd name="adj" fmla="val 16667"/>
            </a:avLst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8" name="Google Shape;3318;p83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lt"/>
              <a:t>ĮŽYMŪS ŽMONĖS</a:t>
            </a:r>
            <a:endParaRPr/>
          </a:p>
        </p:txBody>
      </p:sp>
      <p:sp>
        <p:nvSpPr>
          <p:cNvPr id="3319" name="Google Shape;3319;p83"/>
          <p:cNvSpPr txBox="1">
            <a:spLocks noGrp="1"/>
          </p:cNvSpPr>
          <p:nvPr>
            <p:ph type="subTitle" idx="1"/>
          </p:nvPr>
        </p:nvSpPr>
        <p:spPr>
          <a:xfrm>
            <a:off x="1028673" y="1159075"/>
            <a:ext cx="3180300" cy="248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lt" sz="2700">
                <a:solidFill>
                  <a:srgbClr val="000000"/>
                </a:solidFill>
              </a:rPr>
              <a:t>Jokūbas Jasinskis</a:t>
            </a:r>
            <a:endParaRPr sz="2700">
              <a:solidFill>
                <a:srgbClr val="000000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lt" sz="2700">
                <a:solidFill>
                  <a:srgbClr val="000000"/>
                </a:solidFill>
              </a:rPr>
              <a:t>Tadas Kosciuška</a:t>
            </a:r>
            <a:endParaRPr sz="2700">
              <a:solidFill>
                <a:srgbClr val="000000"/>
              </a:solidFill>
            </a:endParaRPr>
          </a:p>
        </p:txBody>
      </p:sp>
      <p:pic>
        <p:nvPicPr>
          <p:cNvPr id="3320" name="Google Shape;3320;p8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23950" y="1017725"/>
            <a:ext cx="3036600" cy="2969700"/>
          </a:xfrm>
          <a:prstGeom prst="plaque">
            <a:avLst>
              <a:gd name="adj" fmla="val 16667"/>
            </a:avLst>
          </a:prstGeom>
          <a:noFill/>
          <a:ln>
            <a:noFill/>
          </a:ln>
        </p:spPr>
      </p:pic>
      <p:pic>
        <p:nvPicPr>
          <p:cNvPr id="3321" name="Google Shape;3321;p8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41952" y="2239050"/>
            <a:ext cx="2923200" cy="2481900"/>
          </a:xfrm>
          <a:prstGeom prst="plaque">
            <a:avLst>
              <a:gd name="adj" fmla="val 16667"/>
            </a:avLst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15">
          <a:extLst>
            <a:ext uri="{FF2B5EF4-FFF2-40B4-BE49-F238E27FC236}">
              <a16:creationId xmlns:a16="http://schemas.microsoft.com/office/drawing/2014/main" id="{2AD93812-BDEC-0E86-FD3E-95B3CD578D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6" name="Google Shape;3216;p68">
            <a:extLst>
              <a:ext uri="{FF2B5EF4-FFF2-40B4-BE49-F238E27FC236}">
                <a16:creationId xmlns:a16="http://schemas.microsoft.com/office/drawing/2014/main" id="{00AE7E41-66F1-8435-BD7B-479B5E408AB2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1308306" y="1444337"/>
            <a:ext cx="6796603" cy="34580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lt-LT" sz="2900" dirty="0"/>
              <a:t>Atskleisti Lietuvos tautinių mažumų – karaimų ir totorių </a:t>
            </a:r>
            <a:r>
              <a:rPr lang="lt-LT" sz="2900"/>
              <a:t>poveikį Lietuvos </a:t>
            </a:r>
            <a:r>
              <a:rPr lang="lt-LT" sz="2900" dirty="0"/>
              <a:t>istorijai, mokslui ir kultūrai.</a:t>
            </a:r>
            <a:endParaRPr sz="2900" dirty="0"/>
          </a:p>
        </p:txBody>
      </p:sp>
      <p:sp>
        <p:nvSpPr>
          <p:cNvPr id="2" name="Google Shape;3227;p70">
            <a:extLst>
              <a:ext uri="{FF2B5EF4-FFF2-40B4-BE49-F238E27FC236}">
                <a16:creationId xmlns:a16="http://schemas.microsoft.com/office/drawing/2014/main" id="{6E0B877F-B299-401F-39F7-10DD2046260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lt" dirty="0"/>
              <a:t>Tikslas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0997732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6" name="Google Shape;3326;p84"/>
          <p:cNvSpPr txBox="1">
            <a:spLocks noGrp="1"/>
          </p:cNvSpPr>
          <p:nvPr>
            <p:ph type="ctrTitle"/>
          </p:nvPr>
        </p:nvSpPr>
        <p:spPr>
          <a:xfrm>
            <a:off x="1132725" y="1671300"/>
            <a:ext cx="6740100" cy="180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</a:pPr>
            <a:r>
              <a:rPr lang="lt" dirty="0"/>
              <a:t>Karaimai </a:t>
            </a:r>
            <a:endParaRPr dirty="0"/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</a:pPr>
            <a:r>
              <a:rPr lang="lt" dirty="0"/>
              <a:t>ir </a:t>
            </a:r>
            <a:endParaRPr dirty="0"/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</a:pPr>
            <a:r>
              <a:rPr lang="lt" dirty="0"/>
              <a:t>                 totoriai</a:t>
            </a:r>
            <a:endParaRPr dirty="0"/>
          </a:p>
        </p:txBody>
      </p:sp>
      <p:sp>
        <p:nvSpPr>
          <p:cNvPr id="3327" name="Google Shape;3327;p84"/>
          <p:cNvSpPr txBox="1">
            <a:spLocks noGrp="1"/>
          </p:cNvSpPr>
          <p:nvPr>
            <p:ph type="subTitle" idx="1"/>
          </p:nvPr>
        </p:nvSpPr>
        <p:spPr>
          <a:xfrm>
            <a:off x="53575" y="4209790"/>
            <a:ext cx="4132500" cy="47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lt"/>
              <a:t>2025-01-31 1A klasė</a:t>
            </a:r>
            <a:endParaRPr/>
          </a:p>
        </p:txBody>
      </p:sp>
      <p:sp>
        <p:nvSpPr>
          <p:cNvPr id="3328" name="Google Shape;3328;p84"/>
          <p:cNvSpPr/>
          <p:nvPr/>
        </p:nvSpPr>
        <p:spPr>
          <a:xfrm>
            <a:off x="3237575" y="4291400"/>
            <a:ext cx="4029000" cy="312600"/>
          </a:xfrm>
          <a:prstGeom prst="rect">
            <a:avLst/>
          </a:prstGeom>
          <a:solidFill>
            <a:srgbClr val="D9CE99">
              <a:alpha val="572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3" name="Google Shape;3333;p85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lt"/>
              <a:t>ŠALTINIAI</a:t>
            </a:r>
            <a:endParaRPr/>
          </a:p>
        </p:txBody>
      </p:sp>
      <p:sp>
        <p:nvSpPr>
          <p:cNvPr id="3334" name="Google Shape;3334;p85"/>
          <p:cNvSpPr txBox="1">
            <a:spLocks noGrp="1"/>
          </p:cNvSpPr>
          <p:nvPr>
            <p:ph type="subTitle" idx="1"/>
          </p:nvPr>
        </p:nvSpPr>
        <p:spPr>
          <a:xfrm>
            <a:off x="1366347" y="1520500"/>
            <a:ext cx="6682200" cy="248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lt" sz="2100" u="sng">
                <a:solidFill>
                  <a:schemeClr val="hlink"/>
                </a:solidFill>
                <a:hlinkClick r:id="rId3"/>
              </a:rPr>
              <a:t>https://www.vle.lt/straipsnis/lietuvos-karaimai/</a:t>
            </a:r>
            <a:endParaRPr sz="2100"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lt" sz="2100" u="sng">
                <a:solidFill>
                  <a:schemeClr val="hlink"/>
                </a:solidFill>
                <a:hlinkClick r:id="rId4"/>
              </a:rPr>
              <a:t>https://www.vle.lt/straipsnis/krymo-totoriai/</a:t>
            </a:r>
            <a:endParaRPr sz="2100"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lt" sz="2100" u="sng">
                <a:solidFill>
                  <a:schemeClr val="hlink"/>
                </a:solidFill>
                <a:hlinkClick r:id="rId5"/>
              </a:rPr>
              <a:t>https://totoriai.lt/ldk-totoriu-istorija/</a:t>
            </a:r>
            <a:endParaRPr sz="2100"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lt" sz="2100" u="sng">
                <a:solidFill>
                  <a:schemeClr val="hlink"/>
                </a:solidFill>
                <a:hlinkClick r:id="rId6"/>
              </a:rPr>
              <a:t>http://www.karaim.eu/</a:t>
            </a:r>
            <a:endParaRPr sz="2100"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lt" sz="2100" u="sng">
                <a:solidFill>
                  <a:schemeClr val="hlink"/>
                </a:solidFill>
                <a:hlinkClick r:id="rId7"/>
              </a:rPr>
              <a:t>https://tmde.lrv.lt/lt/tautiniu-mazumu-kulturos-centrai-ir-tautines-bendrijos/</a:t>
            </a:r>
            <a:endParaRPr sz="2100"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endParaRPr sz="210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9" name="Google Shape;3339;p86"/>
          <p:cNvSpPr txBox="1">
            <a:spLocks noGrp="1"/>
          </p:cNvSpPr>
          <p:nvPr>
            <p:ph type="title"/>
          </p:nvPr>
        </p:nvSpPr>
        <p:spPr>
          <a:xfrm>
            <a:off x="494725" y="240850"/>
            <a:ext cx="8331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lt"/>
              <a:t>Karaimų ir totorių 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lt"/>
              <a:t>tradiciniai namai</a:t>
            </a:r>
            <a:endParaRPr/>
          </a:p>
        </p:txBody>
      </p:sp>
      <p:pic>
        <p:nvPicPr>
          <p:cNvPr id="3340" name="Google Shape;3340;p8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10925" y="1333425"/>
            <a:ext cx="2647500" cy="3530100"/>
          </a:xfrm>
          <a:prstGeom prst="plaque">
            <a:avLst>
              <a:gd name="adj" fmla="val 16667"/>
            </a:avLst>
          </a:prstGeom>
          <a:noFill/>
          <a:ln>
            <a:noFill/>
          </a:ln>
        </p:spPr>
      </p:pic>
      <p:pic>
        <p:nvPicPr>
          <p:cNvPr id="3341" name="Google Shape;3341;p86"/>
          <p:cNvPicPr preferRelativeResize="0"/>
          <p:nvPr/>
        </p:nvPicPr>
        <p:blipFill rotWithShape="1">
          <a:blip r:embed="rId4">
            <a:alphaModFix/>
          </a:blip>
          <a:srcRect l="4718" t="7405" r="2023" b="13386"/>
          <a:stretch/>
        </p:blipFill>
        <p:spPr>
          <a:xfrm>
            <a:off x="5013175" y="1333425"/>
            <a:ext cx="2525400" cy="3476700"/>
          </a:xfrm>
          <a:prstGeom prst="plaque">
            <a:avLst>
              <a:gd name="adj" fmla="val 16667"/>
            </a:avLst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6" name="Google Shape;3346;p87"/>
          <p:cNvSpPr txBox="1">
            <a:spLocks noGrp="1"/>
          </p:cNvSpPr>
          <p:nvPr>
            <p:ph type="title"/>
          </p:nvPr>
        </p:nvSpPr>
        <p:spPr>
          <a:xfrm>
            <a:off x="494725" y="240850"/>
            <a:ext cx="8331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lt"/>
              <a:t>KIUBĖTĖ - 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lt"/>
              <a:t>totorių, karaimų pyragas</a:t>
            </a:r>
            <a:endParaRPr/>
          </a:p>
        </p:txBody>
      </p:sp>
      <p:pic>
        <p:nvPicPr>
          <p:cNvPr id="3347" name="Google Shape;3347;p87"/>
          <p:cNvPicPr preferRelativeResize="0"/>
          <p:nvPr/>
        </p:nvPicPr>
        <p:blipFill rotWithShape="1">
          <a:blip r:embed="rId3">
            <a:alphaModFix/>
          </a:blip>
          <a:srcRect t="12671" b="37557"/>
          <a:stretch/>
        </p:blipFill>
        <p:spPr>
          <a:xfrm>
            <a:off x="1669650" y="1569000"/>
            <a:ext cx="2845500" cy="3142500"/>
          </a:xfrm>
          <a:prstGeom prst="plaque">
            <a:avLst>
              <a:gd name="adj" fmla="val 16667"/>
            </a:avLst>
          </a:prstGeom>
          <a:noFill/>
          <a:ln>
            <a:noFill/>
          </a:ln>
        </p:spPr>
      </p:pic>
      <p:pic>
        <p:nvPicPr>
          <p:cNvPr id="3348" name="Google Shape;3348;p87"/>
          <p:cNvPicPr preferRelativeResize="0"/>
          <p:nvPr/>
        </p:nvPicPr>
        <p:blipFill rotWithShape="1">
          <a:blip r:embed="rId4">
            <a:alphaModFix/>
          </a:blip>
          <a:srcRect t="18720" b="18228"/>
          <a:stretch/>
        </p:blipFill>
        <p:spPr>
          <a:xfrm>
            <a:off x="5198700" y="1468200"/>
            <a:ext cx="2318100" cy="3243300"/>
          </a:xfrm>
          <a:prstGeom prst="plaque">
            <a:avLst>
              <a:gd name="adj" fmla="val 16667"/>
            </a:avLst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53" name="Google Shape;3353;p88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628646" y="1381824"/>
            <a:ext cx="5244000" cy="2634600"/>
          </a:xfrm>
          <a:prstGeom prst="rect">
            <a:avLst/>
          </a:prstGeom>
          <a:noFill/>
          <a:ln>
            <a:noFill/>
          </a:ln>
        </p:spPr>
      </p:pic>
      <p:sp>
        <p:nvSpPr>
          <p:cNvPr id="3354" name="Google Shape;3354;p88"/>
          <p:cNvSpPr txBox="1">
            <a:spLocks noGrp="1"/>
          </p:cNvSpPr>
          <p:nvPr>
            <p:ph type="title"/>
          </p:nvPr>
        </p:nvSpPr>
        <p:spPr>
          <a:xfrm>
            <a:off x="628650" y="273850"/>
            <a:ext cx="53238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Play"/>
              <a:buNone/>
            </a:pPr>
            <a:r>
              <a:rPr lang="lt"/>
              <a:t>Eskursija po totorių ir karaimų objektus Vilniuje</a:t>
            </a:r>
            <a:endParaRPr/>
          </a:p>
        </p:txBody>
      </p:sp>
      <p:sp>
        <p:nvSpPr>
          <p:cNvPr id="3355" name="Google Shape;3355;p88"/>
          <p:cNvSpPr txBox="1"/>
          <p:nvPr/>
        </p:nvSpPr>
        <p:spPr>
          <a:xfrm>
            <a:off x="6139623" y="279800"/>
            <a:ext cx="2820000" cy="4762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8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22250" marR="0" lvl="0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+mj-lt"/>
              <a:buAutoNum type="arabicPeriod"/>
            </a:pPr>
            <a:r>
              <a:rPr lang="lt" sz="11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Totorių gatvė Vilniaus senamiestyje esanti gatvė, siejama su totorių bendruomene.</a:t>
            </a:r>
            <a:endParaRPr sz="1100" dirty="0"/>
          </a:p>
          <a:p>
            <a:pPr marL="292100" marR="0" lvl="0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+mj-lt"/>
              <a:buAutoNum type="arabicPeriod"/>
            </a:pPr>
            <a:endParaRPr sz="11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22250" marR="0" lvl="0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+mj-lt"/>
              <a:buAutoNum type="arabicPeriod"/>
            </a:pPr>
            <a:r>
              <a:rPr lang="lt" sz="11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Lukiškių totorių buvusi mečet</a:t>
            </a:r>
            <a:r>
              <a:rPr lang="lt" sz="1100" dirty="0">
                <a:solidFill>
                  <a:schemeClr val="dk1"/>
                </a:solidFill>
              </a:rPr>
              <a:t>ė</a:t>
            </a:r>
            <a:r>
              <a:rPr lang="lt" sz="11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</a:t>
            </a:r>
            <a:r>
              <a:rPr lang="lt" sz="1100" dirty="0">
                <a:solidFill>
                  <a:schemeClr val="dk1"/>
                </a:solidFill>
              </a:rPr>
              <a:t> </a:t>
            </a:r>
            <a:r>
              <a:rPr lang="lt" sz="11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pastatyta XVII amžiaus pradžioje, tačiau ji vėliau buvo nugriauta XX amžiuje, </a:t>
            </a:r>
            <a:endParaRPr sz="1100" dirty="0"/>
          </a:p>
          <a:p>
            <a:pPr marL="292100" marR="0" lvl="0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+mj-lt"/>
              <a:buAutoNum type="arabicPeriod"/>
            </a:pPr>
            <a:endParaRPr sz="11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22250" marR="0" lvl="0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+mj-lt"/>
              <a:buAutoNum type="arabicPeriod"/>
            </a:pPr>
            <a:r>
              <a:rPr lang="lt" sz="11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Mojsiejaus Durunčos namas žymaus Vilniaus pirklio ir filantropo Mojsiejaus, kuris XIX a., finansiškai rėmė kenesos statybą.</a:t>
            </a:r>
            <a:endParaRPr sz="11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92100" marR="0" lvl="0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+mj-lt"/>
              <a:buAutoNum type="arabicPeriod"/>
            </a:pPr>
            <a:endParaRPr sz="11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22250" marR="0" lvl="0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+mj-lt"/>
              <a:buAutoNum type="arabicPeriod"/>
            </a:pPr>
            <a:r>
              <a:rPr lang="lt" sz="11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Karaimų kenesa, pradėta statyti 1911 m. Ji yra vienintelė išlikusi Vilniaus karaimų maldos vietą, veikianti iki šių dienų.</a:t>
            </a:r>
            <a:endParaRPr sz="1100" dirty="0"/>
          </a:p>
          <a:p>
            <a:pPr marL="292100" marR="0" lvl="0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+mj-lt"/>
              <a:buAutoNum type="arabicPeriod"/>
            </a:pPr>
            <a:endParaRPr sz="11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22250" marR="0" lvl="0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+mj-lt"/>
              <a:buAutoNum type="arabicPeriod"/>
            </a:pPr>
            <a:r>
              <a:rPr lang="lt" sz="11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Karaimų gatvė susijusi su Vilniaus karaimų bendruomene, kurios istorija siekia Vytauto laikus.</a:t>
            </a:r>
            <a:endParaRPr sz="1100" dirty="0"/>
          </a:p>
          <a:p>
            <a:pPr marL="292100" marR="0" lvl="0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+mj-lt"/>
              <a:buAutoNum type="arabicPeriod"/>
            </a:pPr>
            <a:endParaRPr sz="11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22250" marR="0" lvl="0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+mj-lt"/>
              <a:buAutoNum type="arabicPeriod"/>
            </a:pPr>
            <a:r>
              <a:rPr lang="lt" sz="11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Šapšalo muziejus karaimų istorikui Serejaus Šapšalui skirtas muziejus, saugantis šios tautos kultūros paveldą.</a:t>
            </a:r>
            <a:endParaRPr sz="11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56" name="Google Shape;3356;p88"/>
          <p:cNvSpPr/>
          <p:nvPr/>
        </p:nvSpPr>
        <p:spPr>
          <a:xfrm>
            <a:off x="5291211" y="3422690"/>
            <a:ext cx="330648" cy="327779"/>
          </a:xfrm>
          <a:prstGeom prst="ellipse">
            <a:avLst/>
          </a:prstGeom>
          <a:solidFill>
            <a:srgbClr val="43D658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lt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57" name="Google Shape;3357;p88"/>
          <p:cNvSpPr/>
          <p:nvPr/>
        </p:nvSpPr>
        <p:spPr>
          <a:xfrm>
            <a:off x="2976659" y="2359097"/>
            <a:ext cx="279525" cy="266700"/>
          </a:xfrm>
          <a:prstGeom prst="ellipse">
            <a:avLst/>
          </a:prstGeom>
          <a:solidFill>
            <a:srgbClr val="43D658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lt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58" name="Google Shape;3358;p88"/>
          <p:cNvSpPr/>
          <p:nvPr/>
        </p:nvSpPr>
        <p:spPr>
          <a:xfrm>
            <a:off x="1470628" y="2496764"/>
            <a:ext cx="279525" cy="266700"/>
          </a:xfrm>
          <a:prstGeom prst="ellipse">
            <a:avLst/>
          </a:prstGeom>
          <a:solidFill>
            <a:srgbClr val="43D658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lt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4</a:t>
            </a: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59" name="Google Shape;3359;p88"/>
          <p:cNvSpPr/>
          <p:nvPr/>
        </p:nvSpPr>
        <p:spPr>
          <a:xfrm>
            <a:off x="1400601" y="2224873"/>
            <a:ext cx="279525" cy="302888"/>
          </a:xfrm>
          <a:prstGeom prst="ellipse">
            <a:avLst/>
          </a:prstGeom>
          <a:solidFill>
            <a:srgbClr val="43D658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lt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5</a:t>
            </a: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60" name="Google Shape;3360;p88"/>
          <p:cNvSpPr/>
          <p:nvPr/>
        </p:nvSpPr>
        <p:spPr>
          <a:xfrm>
            <a:off x="971306" y="2438409"/>
            <a:ext cx="279600" cy="266700"/>
          </a:xfrm>
          <a:prstGeom prst="ellipse">
            <a:avLst/>
          </a:prstGeom>
          <a:solidFill>
            <a:srgbClr val="43D658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lt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6</a:t>
            </a: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61" name="Google Shape;3361;p88"/>
          <p:cNvSpPr/>
          <p:nvPr/>
        </p:nvSpPr>
        <p:spPr>
          <a:xfrm>
            <a:off x="4791075" y="2100063"/>
            <a:ext cx="279525" cy="266700"/>
          </a:xfrm>
          <a:prstGeom prst="ellipse">
            <a:avLst/>
          </a:prstGeom>
          <a:solidFill>
            <a:srgbClr val="43D658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lt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362" name="Google Shape;3362;p88"/>
          <p:cNvCxnSpPr>
            <a:stCxn id="3363" idx="2"/>
          </p:cNvCxnSpPr>
          <p:nvPr/>
        </p:nvCxnSpPr>
        <p:spPr>
          <a:xfrm>
            <a:off x="4671897" y="3494486"/>
            <a:ext cx="619500" cy="92100"/>
          </a:xfrm>
          <a:prstGeom prst="straightConnector1">
            <a:avLst/>
          </a:prstGeom>
          <a:noFill/>
          <a:ln w="38100" cap="flat" cmpd="sng">
            <a:solidFill>
              <a:schemeClr val="accent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pic>
        <p:nvPicPr>
          <p:cNvPr id="3364" name="Google Shape;3364;p88" descr="Lukiškių mečetė | Totorių kelias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112418" y="2592014"/>
            <a:ext cx="576989" cy="553346"/>
          </a:xfrm>
          <a:prstGeom prst="ellipse">
            <a:avLst/>
          </a:prstGeom>
          <a:noFill/>
          <a:ln w="63500" cap="rnd" cmpd="sng">
            <a:solidFill>
              <a:srgbClr val="1F5C99"/>
            </a:solidFill>
            <a:prstDash val="solid"/>
            <a:round/>
            <a:headEnd type="none" w="sm" len="sm"/>
            <a:tailEnd type="none" w="sm" len="sm"/>
          </a:ln>
          <a:effectLst>
            <a:outerShdw blurRad="381000" dist="292100" dir="5400000" sx="-80000" sy="-18000" rotWithShape="0">
              <a:srgbClr val="000000">
                <a:alpha val="21960"/>
              </a:srgbClr>
            </a:outerShdw>
          </a:effectLst>
        </p:spPr>
      </p:pic>
      <p:cxnSp>
        <p:nvCxnSpPr>
          <p:cNvPr id="3365" name="Google Shape;3365;p88"/>
          <p:cNvCxnSpPr>
            <a:endCxn id="3364" idx="7"/>
          </p:cNvCxnSpPr>
          <p:nvPr/>
        </p:nvCxnSpPr>
        <p:spPr>
          <a:xfrm flipH="1">
            <a:off x="4604908" y="2376349"/>
            <a:ext cx="186000" cy="296700"/>
          </a:xfrm>
          <a:prstGeom prst="straightConnector1">
            <a:avLst/>
          </a:prstGeom>
          <a:noFill/>
          <a:ln w="38100" cap="flat" cmpd="sng">
            <a:solidFill>
              <a:schemeClr val="accent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pic>
        <p:nvPicPr>
          <p:cNvPr id="3363" name="Google Shape;3363;p88" descr="Už daugiau nei 6 mln. eurų parduotas istorinis pastatas Vilniaus Domaševičiaus  gatvėje - Delfi verslas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flipH="1">
            <a:off x="4109918" y="3211117"/>
            <a:ext cx="561979" cy="566738"/>
          </a:xfrm>
          <a:prstGeom prst="ellipse">
            <a:avLst/>
          </a:prstGeom>
          <a:noFill/>
          <a:ln w="63500" cap="rnd" cmpd="sng">
            <a:solidFill>
              <a:srgbClr val="1F5C99"/>
            </a:solidFill>
            <a:prstDash val="solid"/>
            <a:round/>
            <a:headEnd type="none" w="sm" len="sm"/>
            <a:tailEnd type="none" w="sm" len="sm"/>
          </a:ln>
          <a:effectLst>
            <a:outerShdw blurRad="381000" dist="292100" dir="5400000" sx="-80000" sy="-18000" rotWithShape="0">
              <a:srgbClr val="000000">
                <a:alpha val="21960"/>
              </a:srgbClr>
            </a:outerShdw>
          </a:effectLst>
        </p:spPr>
      </p:pic>
      <p:cxnSp>
        <p:nvCxnSpPr>
          <p:cNvPr id="3366" name="Google Shape;3366;p88"/>
          <p:cNvCxnSpPr/>
          <p:nvPr/>
        </p:nvCxnSpPr>
        <p:spPr>
          <a:xfrm rot="10800000">
            <a:off x="3121532" y="2625797"/>
            <a:ext cx="36811" cy="603671"/>
          </a:xfrm>
          <a:prstGeom prst="straightConnector1">
            <a:avLst/>
          </a:prstGeom>
          <a:noFill/>
          <a:ln w="38100" cap="flat" cmpd="sng">
            <a:solidFill>
              <a:schemeClr val="accent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pic>
        <p:nvPicPr>
          <p:cNvPr id="3367" name="Google Shape;3367;p88" descr="Gedimino 4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907328" y="3108532"/>
            <a:ext cx="488618" cy="478549"/>
          </a:xfrm>
          <a:prstGeom prst="ellipse">
            <a:avLst/>
          </a:prstGeom>
          <a:noFill/>
          <a:ln w="63500" cap="rnd" cmpd="sng">
            <a:solidFill>
              <a:srgbClr val="1F5C99"/>
            </a:solidFill>
            <a:prstDash val="solid"/>
            <a:round/>
            <a:headEnd type="none" w="sm" len="sm"/>
            <a:tailEnd type="none" w="sm" len="sm"/>
          </a:ln>
          <a:effectLst>
            <a:outerShdw blurRad="381000" dist="292100" dir="5400000" sx="-80000" sy="-18000" rotWithShape="0">
              <a:srgbClr val="000000">
                <a:alpha val="21960"/>
              </a:srgbClr>
            </a:outerShdw>
          </a:effectLst>
        </p:spPr>
      </p:pic>
      <p:pic>
        <p:nvPicPr>
          <p:cNvPr id="3368" name="Google Shape;3368;p88" descr="Kenesa – Vikipedija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170862" y="3211117"/>
            <a:ext cx="470104" cy="477408"/>
          </a:xfrm>
          <a:prstGeom prst="ellipse">
            <a:avLst/>
          </a:prstGeom>
          <a:noFill/>
          <a:ln w="63500" cap="rnd" cmpd="sng">
            <a:solidFill>
              <a:srgbClr val="1F5C99"/>
            </a:solidFill>
            <a:prstDash val="solid"/>
            <a:round/>
            <a:headEnd type="none" w="sm" len="sm"/>
            <a:tailEnd type="none" w="sm" len="sm"/>
          </a:ln>
          <a:effectLst>
            <a:outerShdw blurRad="381000" dist="292100" dir="5400000" sx="-80000" sy="-18000" rotWithShape="0">
              <a:srgbClr val="000000">
                <a:alpha val="21960"/>
              </a:srgbClr>
            </a:outerShdw>
          </a:effectLst>
        </p:spPr>
      </p:pic>
      <p:pic>
        <p:nvPicPr>
          <p:cNvPr id="3369" name="Google Shape;3369;p88" descr="Karaimų gatvė – miniTrips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017175" y="1421069"/>
            <a:ext cx="580398" cy="535627"/>
          </a:xfrm>
          <a:prstGeom prst="ellipse">
            <a:avLst/>
          </a:prstGeom>
          <a:noFill/>
          <a:ln w="63500" cap="rnd" cmpd="sng">
            <a:solidFill>
              <a:srgbClr val="1F5C99"/>
            </a:solidFill>
            <a:prstDash val="solid"/>
            <a:round/>
            <a:headEnd type="none" w="sm" len="sm"/>
            <a:tailEnd type="none" w="sm" len="sm"/>
          </a:ln>
          <a:effectLst>
            <a:outerShdw blurRad="381000" dist="292100" dir="5400000" sx="-80000" sy="-18000" rotWithShape="0">
              <a:srgbClr val="000000">
                <a:alpha val="21960"/>
              </a:srgbClr>
            </a:outerShdw>
          </a:effectLst>
        </p:spPr>
      </p:pic>
      <p:cxnSp>
        <p:nvCxnSpPr>
          <p:cNvPr id="3370" name="Google Shape;3370;p88"/>
          <p:cNvCxnSpPr/>
          <p:nvPr/>
        </p:nvCxnSpPr>
        <p:spPr>
          <a:xfrm rot="10800000" flipH="1">
            <a:off x="1470628" y="2810977"/>
            <a:ext cx="69736" cy="400140"/>
          </a:xfrm>
          <a:prstGeom prst="straightConnector1">
            <a:avLst/>
          </a:prstGeom>
          <a:noFill/>
          <a:ln w="38100" cap="flat" cmpd="sng">
            <a:solidFill>
              <a:schemeClr val="accent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3371" name="Google Shape;3371;p88"/>
          <p:cNvCxnSpPr>
            <a:endCxn id="3359" idx="7"/>
          </p:cNvCxnSpPr>
          <p:nvPr/>
        </p:nvCxnSpPr>
        <p:spPr>
          <a:xfrm flipH="1">
            <a:off x="1639191" y="1888230"/>
            <a:ext cx="456600" cy="381000"/>
          </a:xfrm>
          <a:prstGeom prst="straightConnector1">
            <a:avLst/>
          </a:prstGeom>
          <a:noFill/>
          <a:ln w="38100" cap="flat" cmpd="sng">
            <a:solidFill>
              <a:schemeClr val="accent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pic>
        <p:nvPicPr>
          <p:cNvPr id="3372" name="Google Shape;3372;p88" descr="Šapšalo muziejus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549134" y="1326412"/>
            <a:ext cx="580577" cy="518103"/>
          </a:xfrm>
          <a:prstGeom prst="ellipse">
            <a:avLst/>
          </a:prstGeom>
          <a:noFill/>
          <a:ln w="63500" cap="rnd" cmpd="sng">
            <a:solidFill>
              <a:srgbClr val="1F5C99"/>
            </a:solidFill>
            <a:prstDash val="solid"/>
            <a:round/>
            <a:headEnd type="none" w="sm" len="sm"/>
            <a:tailEnd type="none" w="sm" len="sm"/>
          </a:ln>
          <a:effectLst>
            <a:outerShdw blurRad="381000" dist="292100" dir="5400000" sx="-80000" sy="-18000" rotWithShape="0">
              <a:srgbClr val="000000">
                <a:alpha val="21960"/>
              </a:srgbClr>
            </a:outerShdw>
          </a:effectLst>
        </p:spPr>
      </p:pic>
      <p:cxnSp>
        <p:nvCxnSpPr>
          <p:cNvPr id="3373" name="Google Shape;3373;p88"/>
          <p:cNvCxnSpPr>
            <a:stCxn id="3372" idx="4"/>
          </p:cNvCxnSpPr>
          <p:nvPr/>
        </p:nvCxnSpPr>
        <p:spPr>
          <a:xfrm>
            <a:off x="839422" y="1844515"/>
            <a:ext cx="240000" cy="586800"/>
          </a:xfrm>
          <a:prstGeom prst="straightConnector1">
            <a:avLst/>
          </a:prstGeom>
          <a:noFill/>
          <a:ln w="38100" cap="flat" cmpd="sng">
            <a:solidFill>
              <a:schemeClr val="accent1"/>
            </a:solidFill>
            <a:prstDash val="solid"/>
            <a:miter lim="800000"/>
            <a:headEnd type="none" w="sm" len="sm"/>
            <a:tailEnd type="triangle" w="med" len="med"/>
          </a:ln>
        </p:spPr>
      </p:cxn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8" name="Google Shape;3378;p89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lt"/>
              <a:t>Kas yra šachmatai ir kaip jie atsirado?</a:t>
            </a:r>
            <a:endParaRPr/>
          </a:p>
        </p:txBody>
      </p:sp>
      <p:sp>
        <p:nvSpPr>
          <p:cNvPr id="3379" name="Google Shape;3379;p89"/>
          <p:cNvSpPr txBox="1">
            <a:spLocks noGrp="1"/>
          </p:cNvSpPr>
          <p:nvPr>
            <p:ph type="subTitle" idx="1"/>
          </p:nvPr>
        </p:nvSpPr>
        <p:spPr>
          <a:xfrm>
            <a:off x="362857" y="1608500"/>
            <a:ext cx="4103311" cy="1719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lt" sz="2000"/>
              <a:t>Šachmatai – strateginis stalo žaidimas, simbolizuojantis mūšį tarp dviejų kariuomenių. Šachmatai atsirado VI a. Indijoje kaip chaturanga, o per Persiją ir arabus paplito tarp totorių bei kitų tautų, tapdami strategijos lavinimo įrankiu.</a:t>
            </a:r>
            <a:endParaRPr sz="2000"/>
          </a:p>
        </p:txBody>
      </p:sp>
      <p:pic>
        <p:nvPicPr>
          <p:cNvPr id="3380" name="Google Shape;3380;p89"/>
          <p:cNvPicPr preferRelativeResize="0"/>
          <p:nvPr/>
        </p:nvPicPr>
        <p:blipFill rotWithShape="1">
          <a:blip r:embed="rId3">
            <a:alphaModFix/>
          </a:blip>
          <a:srcRect l="16992" r="16992" b="1058"/>
          <a:stretch/>
        </p:blipFill>
        <p:spPr>
          <a:xfrm>
            <a:off x="4976000" y="1612300"/>
            <a:ext cx="2685550" cy="2685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81" name="Google Shape;3381;p89"/>
          <p:cNvPicPr preferRelativeResize="0"/>
          <p:nvPr/>
        </p:nvPicPr>
        <p:blipFill rotWithShape="1">
          <a:blip r:embed="rId4">
            <a:alphaModFix amt="65000"/>
          </a:blip>
          <a:srcRect l="16992" r="16992" b="1058"/>
          <a:stretch/>
        </p:blipFill>
        <p:spPr>
          <a:xfrm>
            <a:off x="4976000" y="1612300"/>
            <a:ext cx="2685550" cy="2685550"/>
          </a:xfrm>
          <a:prstGeom prst="rect">
            <a:avLst/>
          </a:prstGeom>
          <a:noFill/>
          <a:ln>
            <a:noFill/>
          </a:ln>
        </p:spPr>
      </p:pic>
      <p:sp>
        <p:nvSpPr>
          <p:cNvPr id="3382" name="Google Shape;3382;p89"/>
          <p:cNvSpPr/>
          <p:nvPr/>
        </p:nvSpPr>
        <p:spPr>
          <a:xfrm>
            <a:off x="4772851" y="1392800"/>
            <a:ext cx="431400" cy="4314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83" name="Google Shape;3383;p89"/>
          <p:cNvSpPr/>
          <p:nvPr/>
        </p:nvSpPr>
        <p:spPr>
          <a:xfrm>
            <a:off x="7461326" y="1392800"/>
            <a:ext cx="431400" cy="431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84" name="Google Shape;3384;p89"/>
          <p:cNvSpPr/>
          <p:nvPr/>
        </p:nvSpPr>
        <p:spPr>
          <a:xfrm>
            <a:off x="4758839" y="4045050"/>
            <a:ext cx="431400" cy="431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85" name="Google Shape;3385;p89"/>
          <p:cNvSpPr/>
          <p:nvPr/>
        </p:nvSpPr>
        <p:spPr>
          <a:xfrm>
            <a:off x="7447314" y="4045050"/>
            <a:ext cx="431400" cy="4314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386" name="Google Shape;3386;p89"/>
          <p:cNvGrpSpPr/>
          <p:nvPr/>
        </p:nvGrpSpPr>
        <p:grpSpPr>
          <a:xfrm>
            <a:off x="815900" y="681625"/>
            <a:ext cx="7512200" cy="179100"/>
            <a:chOff x="815900" y="681625"/>
            <a:chExt cx="7512200" cy="179100"/>
          </a:xfrm>
        </p:grpSpPr>
        <p:sp>
          <p:nvSpPr>
            <p:cNvPr id="3387" name="Google Shape;3387;p89"/>
            <p:cNvSpPr/>
            <p:nvPr/>
          </p:nvSpPr>
          <p:spPr>
            <a:xfrm>
              <a:off x="815900" y="681625"/>
              <a:ext cx="179100" cy="179100"/>
            </a:xfrm>
            <a:prstGeom prst="diamond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88" name="Google Shape;3388;p89"/>
            <p:cNvSpPr/>
            <p:nvPr/>
          </p:nvSpPr>
          <p:spPr>
            <a:xfrm>
              <a:off x="8149000" y="681625"/>
              <a:ext cx="179100" cy="179100"/>
            </a:xfrm>
            <a:prstGeom prst="diamond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15">
          <a:extLst>
            <a:ext uri="{FF2B5EF4-FFF2-40B4-BE49-F238E27FC236}">
              <a16:creationId xmlns:a16="http://schemas.microsoft.com/office/drawing/2014/main" id="{27392A70-30E5-A1E9-FD9F-5420D3C5DD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6" name="Google Shape;3216;p68">
            <a:extLst>
              <a:ext uri="{FF2B5EF4-FFF2-40B4-BE49-F238E27FC236}">
                <a16:creationId xmlns:a16="http://schemas.microsoft.com/office/drawing/2014/main" id="{1DFE3498-4C69-1DFE-B715-59211B390B6F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1173698" y="1178330"/>
            <a:ext cx="6796603" cy="34580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lt-LT" sz="2400" dirty="0"/>
              <a:t>Karaimai ir totoriai</a:t>
            </a:r>
          </a:p>
          <a:p>
            <a:pPr lvl="0" indent="-457200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AutoNum type="arabicPeriod"/>
            </a:pPr>
            <a:r>
              <a:rPr lang="lt-LT" sz="2400" dirty="0"/>
              <a:t>Prisidėjo saugant LDK ir intensyviai prisidėjo prie Lietuvos valstybės plėtojimo</a:t>
            </a:r>
          </a:p>
          <a:p>
            <a:pPr lvl="0" indent="-457200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AutoNum type="arabicPeriod"/>
            </a:pPr>
            <a:r>
              <a:rPr lang="lt-LT" sz="2400" dirty="0"/>
              <a:t>Praturtino Lietuvą savo unikaliu kultūriniu paveldu, monumentaliąja architektūra.</a:t>
            </a:r>
          </a:p>
          <a:p>
            <a:pPr marL="0" lvl="0" indent="0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endParaRPr sz="2400" dirty="0"/>
          </a:p>
        </p:txBody>
      </p:sp>
      <p:sp>
        <p:nvSpPr>
          <p:cNvPr id="2" name="Google Shape;3227;p70">
            <a:extLst>
              <a:ext uri="{FF2B5EF4-FFF2-40B4-BE49-F238E27FC236}">
                <a16:creationId xmlns:a16="http://schemas.microsoft.com/office/drawing/2014/main" id="{B2DACE5B-42CC-AD86-9156-57492865D62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lt" dirty="0"/>
              <a:t>Išvados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157619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1" name="Google Shape;3211;p67"/>
          <p:cNvSpPr txBox="1">
            <a:spLocks noGrp="1"/>
          </p:cNvSpPr>
          <p:nvPr>
            <p:ph type="title"/>
          </p:nvPr>
        </p:nvSpPr>
        <p:spPr>
          <a:xfrm>
            <a:off x="1236875" y="2988088"/>
            <a:ext cx="6576000" cy="106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</a:pPr>
            <a:r>
              <a:rPr lang="lt"/>
              <a:t>Bendros istorinės sąsajos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6" name="Google Shape;3216;p68"/>
          <p:cNvSpPr txBox="1">
            <a:spLocks noGrp="1"/>
          </p:cNvSpPr>
          <p:nvPr>
            <p:ph type="subTitle" idx="1"/>
          </p:nvPr>
        </p:nvSpPr>
        <p:spPr>
          <a:xfrm>
            <a:off x="823950" y="361225"/>
            <a:ext cx="7496100" cy="11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lt" sz="2700">
                <a:solidFill>
                  <a:srgbClr val="000000"/>
                </a:solidFill>
              </a:rPr>
              <a:t>1397–1398 m. Lietuvos didysis kunigaikštis Vytautas iš Krymo atkėlė karaimus ir totorius iš Aukso ordos, Krymo į Trakus.</a:t>
            </a:r>
            <a:endParaRPr sz="2900"/>
          </a:p>
        </p:txBody>
      </p:sp>
      <p:pic>
        <p:nvPicPr>
          <p:cNvPr id="3217" name="Google Shape;3217;p6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99850" y="1958550"/>
            <a:ext cx="4944300" cy="2920500"/>
          </a:xfrm>
          <a:prstGeom prst="plaque">
            <a:avLst>
              <a:gd name="adj" fmla="val 16667"/>
            </a:avLst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2" name="Google Shape;3222;p69"/>
          <p:cNvSpPr txBox="1">
            <a:spLocks noGrp="1"/>
          </p:cNvSpPr>
          <p:nvPr>
            <p:ph type="title"/>
          </p:nvPr>
        </p:nvSpPr>
        <p:spPr>
          <a:xfrm>
            <a:off x="1284000" y="3665238"/>
            <a:ext cx="6576000" cy="106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</a:pPr>
            <a:r>
              <a:rPr lang="lt">
                <a:solidFill>
                  <a:srgbClr val="191919"/>
                </a:solidFill>
              </a:rPr>
              <a:t>karaimai</a:t>
            </a:r>
            <a:endParaRPr>
              <a:solidFill>
                <a:srgbClr val="191919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7" name="Google Shape;3227;p70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lt" dirty="0"/>
              <a:t>ISTORIJA</a:t>
            </a:r>
            <a:endParaRPr dirty="0"/>
          </a:p>
        </p:txBody>
      </p:sp>
      <p:sp>
        <p:nvSpPr>
          <p:cNvPr id="3228" name="Google Shape;3228;p70"/>
          <p:cNvSpPr txBox="1">
            <a:spLocks noGrp="1"/>
          </p:cNvSpPr>
          <p:nvPr>
            <p:ph type="subTitle" idx="1"/>
          </p:nvPr>
        </p:nvSpPr>
        <p:spPr>
          <a:xfrm>
            <a:off x="1230897" y="1499950"/>
            <a:ext cx="6682200" cy="248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lt" sz="2700" dirty="0"/>
              <a:t>Vytauto Didžiojo įsakymu, pasitikėjimo verti kariai, sargybiniai ir administraciniai pareigūnai -</a:t>
            </a:r>
            <a:r>
              <a:rPr lang="lt" i="1" dirty="0">
                <a:solidFill>
                  <a:srgbClr val="000000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lt" sz="2700" dirty="0"/>
              <a:t>karaimai buvo apgyvendinti Trakuose ir Lietuvos šiaurinėje dalyje.</a:t>
            </a:r>
            <a:endParaRPr sz="27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3" name="Google Shape;3233;p7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lt"/>
              <a:t>Kultūra</a:t>
            </a:r>
            <a:endParaRPr/>
          </a:p>
        </p:txBody>
      </p:sp>
      <p:sp>
        <p:nvSpPr>
          <p:cNvPr id="3234" name="Google Shape;3234;p71"/>
          <p:cNvSpPr txBox="1">
            <a:spLocks noGrp="1"/>
          </p:cNvSpPr>
          <p:nvPr>
            <p:ph type="subTitle" idx="1"/>
          </p:nvPr>
        </p:nvSpPr>
        <p:spPr>
          <a:xfrm>
            <a:off x="1239450" y="1332600"/>
            <a:ext cx="2726100" cy="111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lt" sz="2700">
                <a:solidFill>
                  <a:srgbClr val="000000"/>
                </a:solidFill>
              </a:rPr>
              <a:t>Karaimai yra vienintelė tiurkų tauta Lietuvoje, pasižyminti unikaliu kultūriniu paveldu.</a:t>
            </a:r>
            <a:endParaRPr sz="4200"/>
          </a:p>
        </p:txBody>
      </p:sp>
      <p:pic>
        <p:nvPicPr>
          <p:cNvPr id="3235" name="Google Shape;3235;p7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14078" y="1159850"/>
            <a:ext cx="2670300" cy="2670300"/>
          </a:xfrm>
          <a:prstGeom prst="plaque">
            <a:avLst>
              <a:gd name="adj" fmla="val 16667"/>
            </a:avLst>
          </a:prstGeom>
          <a:noFill/>
          <a:ln>
            <a:noFill/>
          </a:ln>
        </p:spPr>
      </p:pic>
      <p:pic>
        <p:nvPicPr>
          <p:cNvPr id="3236" name="Google Shape;3236;p7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97250" y="2698275"/>
            <a:ext cx="3183300" cy="2123400"/>
          </a:xfrm>
          <a:prstGeom prst="plaque">
            <a:avLst>
              <a:gd name="adj" fmla="val 16667"/>
            </a:avLst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1" name="Google Shape;3241;p72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lt"/>
              <a:t>DAINA APIE KIBINUS</a:t>
            </a:r>
            <a:endParaRPr/>
          </a:p>
        </p:txBody>
      </p:sp>
      <p:sp>
        <p:nvSpPr>
          <p:cNvPr id="3242" name="Google Shape;3242;p72"/>
          <p:cNvSpPr txBox="1">
            <a:spLocks noGrp="1"/>
          </p:cNvSpPr>
          <p:nvPr>
            <p:ph type="subTitle" idx="1"/>
          </p:nvPr>
        </p:nvSpPr>
        <p:spPr>
          <a:xfrm>
            <a:off x="1716400" y="1458000"/>
            <a:ext cx="2911200" cy="273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75"/>
              <a:buNone/>
            </a:pPr>
            <a:r>
              <a:rPr lang="lt" sz="2062">
                <a:solidFill>
                  <a:srgbClr val="000000"/>
                </a:solidFill>
              </a:rPr>
              <a:t>Šaharynda Trochnun</a:t>
            </a:r>
            <a:br>
              <a:rPr lang="lt" sz="2062">
                <a:solidFill>
                  <a:srgbClr val="000000"/>
                </a:solidFill>
              </a:rPr>
            </a:br>
            <a:r>
              <a:rPr lang="lt" sz="2062">
                <a:solidFill>
                  <a:srgbClr val="000000"/>
                </a:solidFill>
              </a:rPr>
              <a:t>Karajlar boladlar.</a:t>
            </a:r>
            <a:br>
              <a:rPr lang="lt" sz="2062">
                <a:solidFill>
                  <a:srgbClr val="000000"/>
                </a:solidFill>
              </a:rPr>
            </a:br>
            <a:r>
              <a:rPr lang="lt" sz="2062">
                <a:solidFill>
                  <a:srgbClr val="000000"/>
                </a:solidFill>
              </a:rPr>
              <a:t>Bijlik kiermianliardia</a:t>
            </a:r>
            <a:br>
              <a:rPr lang="lt" sz="2062">
                <a:solidFill>
                  <a:srgbClr val="000000"/>
                </a:solidFill>
              </a:rPr>
            </a:br>
            <a:r>
              <a:rPr lang="lt" sz="2062">
                <a:solidFill>
                  <a:srgbClr val="000000"/>
                </a:solidFill>
              </a:rPr>
              <a:t>Krupnikni ičiadliar.</a:t>
            </a:r>
            <a:endParaRPr sz="2062">
              <a:solidFill>
                <a:srgbClr val="000000"/>
              </a:solidFill>
            </a:endParaRPr>
          </a:p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75"/>
              <a:buNone/>
            </a:pPr>
            <a:endParaRPr sz="2062">
              <a:solidFill>
                <a:srgbClr val="000000"/>
              </a:solidFill>
            </a:endParaRPr>
          </a:p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75"/>
              <a:buNone/>
            </a:pPr>
            <a:r>
              <a:rPr lang="lt" sz="2062">
                <a:solidFill>
                  <a:srgbClr val="000000"/>
                </a:solidFill>
              </a:rPr>
              <a:t>Dostluchta boladlar</a:t>
            </a:r>
            <a:br>
              <a:rPr lang="lt" sz="2062">
                <a:solidFill>
                  <a:srgbClr val="000000"/>
                </a:solidFill>
              </a:rPr>
            </a:br>
            <a:r>
              <a:rPr lang="lt" sz="2062">
                <a:solidFill>
                  <a:srgbClr val="000000"/>
                </a:solidFill>
              </a:rPr>
              <a:t>Siemiz aščechlarba,</a:t>
            </a:r>
            <a:br>
              <a:rPr lang="lt" sz="2062">
                <a:solidFill>
                  <a:srgbClr val="000000"/>
                </a:solidFill>
              </a:rPr>
            </a:br>
            <a:r>
              <a:rPr lang="lt" sz="2062">
                <a:solidFill>
                  <a:srgbClr val="000000"/>
                </a:solidFill>
              </a:rPr>
              <a:t>Kiorkiajadliar hanuz</a:t>
            </a:r>
            <a:br>
              <a:rPr lang="lt" sz="2062">
                <a:solidFill>
                  <a:srgbClr val="000000"/>
                </a:solidFill>
              </a:rPr>
            </a:br>
            <a:r>
              <a:rPr lang="lt" sz="2062">
                <a:solidFill>
                  <a:srgbClr val="000000"/>
                </a:solidFill>
              </a:rPr>
              <a:t>Kajnar kybynlarba.</a:t>
            </a:r>
            <a:endParaRPr sz="2062">
              <a:solidFill>
                <a:srgbClr val="000000"/>
              </a:solidFill>
            </a:endParaRPr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1200"/>
              </a:spcAft>
              <a:buSzPts val="275"/>
              <a:buNone/>
            </a:pPr>
            <a:endParaRPr sz="675">
              <a:solidFill>
                <a:srgbClr val="000000"/>
              </a:solidFill>
            </a:endParaRPr>
          </a:p>
        </p:txBody>
      </p:sp>
      <p:sp>
        <p:nvSpPr>
          <p:cNvPr id="3243" name="Google Shape;3243;p72"/>
          <p:cNvSpPr txBox="1">
            <a:spLocks noGrp="1"/>
          </p:cNvSpPr>
          <p:nvPr>
            <p:ph type="subTitle" idx="1"/>
          </p:nvPr>
        </p:nvSpPr>
        <p:spPr>
          <a:xfrm>
            <a:off x="5026500" y="1458000"/>
            <a:ext cx="2911200" cy="273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75"/>
              <a:buNone/>
            </a:pPr>
            <a:r>
              <a:rPr lang="lt" sz="2062">
                <a:solidFill>
                  <a:srgbClr val="000000"/>
                </a:solidFill>
              </a:rPr>
              <a:t>Saugo karaimai</a:t>
            </a:r>
            <a:br>
              <a:rPr lang="lt" sz="2062">
                <a:solidFill>
                  <a:srgbClr val="000000"/>
                </a:solidFill>
              </a:rPr>
            </a:br>
            <a:r>
              <a:rPr lang="lt" sz="2062">
                <a:solidFill>
                  <a:srgbClr val="000000"/>
                </a:solidFill>
              </a:rPr>
              <a:t>Trakų miestą slauną,</a:t>
            </a:r>
            <a:br>
              <a:rPr lang="lt" sz="2062">
                <a:solidFill>
                  <a:srgbClr val="000000"/>
                </a:solidFill>
              </a:rPr>
            </a:br>
            <a:r>
              <a:rPr lang="lt" sz="2062">
                <a:solidFill>
                  <a:srgbClr val="000000"/>
                </a:solidFill>
              </a:rPr>
              <a:t>Pilyje karalių</a:t>
            </a:r>
            <a:br>
              <a:rPr lang="lt" sz="2062">
                <a:solidFill>
                  <a:srgbClr val="000000"/>
                </a:solidFill>
              </a:rPr>
            </a:br>
            <a:r>
              <a:rPr lang="lt" sz="2062">
                <a:solidFill>
                  <a:srgbClr val="000000"/>
                </a:solidFill>
              </a:rPr>
              <a:t>Krupniką ragauna.</a:t>
            </a:r>
            <a:endParaRPr sz="2062">
              <a:solidFill>
                <a:srgbClr val="000000"/>
              </a:solidFill>
            </a:endParaRPr>
          </a:p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75"/>
              <a:buNone/>
            </a:pPr>
            <a:endParaRPr sz="2062">
              <a:solidFill>
                <a:srgbClr val="000000"/>
              </a:solidFill>
            </a:endParaRPr>
          </a:p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75"/>
              <a:buNone/>
            </a:pPr>
            <a:r>
              <a:rPr lang="lt" sz="2062">
                <a:solidFill>
                  <a:srgbClr val="000000"/>
                </a:solidFill>
              </a:rPr>
              <a:t>Broliškai gyvena,</a:t>
            </a:r>
            <a:br>
              <a:rPr lang="lt" sz="2062">
                <a:solidFill>
                  <a:srgbClr val="000000"/>
                </a:solidFill>
              </a:rPr>
            </a:br>
            <a:r>
              <a:rPr lang="lt" sz="2062">
                <a:solidFill>
                  <a:srgbClr val="000000"/>
                </a:solidFill>
              </a:rPr>
              <a:t>Srebia sriubą riebią;</a:t>
            </a:r>
            <a:br>
              <a:rPr lang="lt" sz="2062">
                <a:solidFill>
                  <a:srgbClr val="000000"/>
                </a:solidFill>
              </a:rPr>
            </a:br>
            <a:r>
              <a:rPr lang="lt" sz="2062">
                <a:solidFill>
                  <a:srgbClr val="000000"/>
                </a:solidFill>
              </a:rPr>
              <a:t>Kol dar neataušęs,</a:t>
            </a:r>
            <a:br>
              <a:rPr lang="lt" sz="2062">
                <a:solidFill>
                  <a:srgbClr val="000000"/>
                </a:solidFill>
              </a:rPr>
            </a:br>
            <a:r>
              <a:rPr lang="lt" sz="2062">
                <a:solidFill>
                  <a:srgbClr val="000000"/>
                </a:solidFill>
              </a:rPr>
              <a:t>Kybynėlį griebia.</a:t>
            </a:r>
            <a:endParaRPr sz="2062">
              <a:solidFill>
                <a:srgbClr val="000000"/>
              </a:solidFill>
            </a:endParaRPr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1200"/>
              </a:spcAft>
              <a:buSzPts val="275"/>
              <a:buNone/>
            </a:pPr>
            <a:endParaRPr sz="675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8" name="Google Shape;3248;p73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lt"/>
              <a:t>KARAIZMAS</a:t>
            </a:r>
            <a:endParaRPr/>
          </a:p>
        </p:txBody>
      </p:sp>
      <p:sp>
        <p:nvSpPr>
          <p:cNvPr id="3249" name="Google Shape;3249;p73"/>
          <p:cNvSpPr txBox="1">
            <a:spLocks noGrp="1"/>
          </p:cNvSpPr>
          <p:nvPr>
            <p:ph type="subTitle" idx="1"/>
          </p:nvPr>
        </p:nvSpPr>
        <p:spPr>
          <a:xfrm>
            <a:off x="893850" y="1250075"/>
            <a:ext cx="6338400" cy="96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lt" sz="3500"/>
              <a:t>Maldos namai - Kenesa</a:t>
            </a:r>
            <a:endParaRPr sz="3500"/>
          </a:p>
        </p:txBody>
      </p:sp>
      <p:pic>
        <p:nvPicPr>
          <p:cNvPr id="3250" name="Google Shape;3250;p7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08450" y="2179125"/>
            <a:ext cx="3147000" cy="2588700"/>
          </a:xfrm>
          <a:prstGeom prst="plaque">
            <a:avLst>
              <a:gd name="adj" fmla="val 16667"/>
            </a:avLst>
          </a:prstGeom>
          <a:noFill/>
          <a:ln>
            <a:noFill/>
          </a:ln>
        </p:spPr>
      </p:pic>
      <p:pic>
        <p:nvPicPr>
          <p:cNvPr id="3251" name="Google Shape;3251;p7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45000" y="946725"/>
            <a:ext cx="2547300" cy="3821100"/>
          </a:xfrm>
          <a:prstGeom prst="plaque">
            <a:avLst>
              <a:gd name="adj" fmla="val 16667"/>
            </a:avLst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ales of Miletus by Slidesgo">
  <a:themeElements>
    <a:clrScheme name="Simple Light">
      <a:dk1>
        <a:srgbClr val="434343"/>
      </a:dk1>
      <a:lt1>
        <a:srgbClr val="F3F3F3"/>
      </a:lt1>
      <a:dk2>
        <a:srgbClr val="D9CE99"/>
      </a:dk2>
      <a:lt2>
        <a:srgbClr val="FFFFFF"/>
      </a:lt2>
      <a:accent1>
        <a:srgbClr val="FFFFFF"/>
      </a:accent1>
      <a:accent2>
        <a:srgbClr val="FFFFFF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43434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American Chess Day by Slidesgo">
  <a:themeElements>
    <a:clrScheme name="Simple Light">
      <a:dk1>
        <a:srgbClr val="523E32"/>
      </a:dk1>
      <a:lt1>
        <a:srgbClr val="816353"/>
      </a:lt1>
      <a:dk2>
        <a:srgbClr val="719972"/>
      </a:dk2>
      <a:lt2>
        <a:srgbClr val="F7F0E0"/>
      </a:lt2>
      <a:accent1>
        <a:srgbClr val="FFFFFF"/>
      </a:accent1>
      <a:accent2>
        <a:srgbClr val="FFFFFF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523E32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</TotalTime>
  <Words>561</Words>
  <Application>Microsoft Office PowerPoint</Application>
  <PresentationFormat>Demonstracija ekrane (16:9)</PresentationFormat>
  <Paragraphs>90</Paragraphs>
  <Slides>26</Slides>
  <Notes>26</Notes>
  <HiddenSlides>0</HiddenSlides>
  <MMClips>0</MMClips>
  <ScaleCrop>false</ScaleCrop>
  <HeadingPairs>
    <vt:vector size="6" baseType="variant">
      <vt:variant>
        <vt:lpstr>Naudojami šriftai</vt:lpstr>
      </vt:variant>
      <vt:variant>
        <vt:i4>11</vt:i4>
      </vt:variant>
      <vt:variant>
        <vt:lpstr>Tema</vt:lpstr>
      </vt:variant>
      <vt:variant>
        <vt:i4>4</vt:i4>
      </vt:variant>
      <vt:variant>
        <vt:lpstr>Skaidrių pavadinimai</vt:lpstr>
      </vt:variant>
      <vt:variant>
        <vt:i4>26</vt:i4>
      </vt:variant>
    </vt:vector>
  </HeadingPairs>
  <TitlesOfParts>
    <vt:vector size="41" baseType="lpstr">
      <vt:lpstr>Cinzel</vt:lpstr>
      <vt:lpstr>Arial</vt:lpstr>
      <vt:lpstr>Nunito Light</vt:lpstr>
      <vt:lpstr>Cinzel SemiBold</vt:lpstr>
      <vt:lpstr>Play</vt:lpstr>
      <vt:lpstr>Times New Roman</vt:lpstr>
      <vt:lpstr>Inter Tight</vt:lpstr>
      <vt:lpstr>Oranienbaum</vt:lpstr>
      <vt:lpstr>Bebas Neue</vt:lpstr>
      <vt:lpstr>Anaheim</vt:lpstr>
      <vt:lpstr>Cinzel Medium</vt:lpstr>
      <vt:lpstr>Simple Light</vt:lpstr>
      <vt:lpstr>Thales of Miletus by Slidesgo</vt:lpstr>
      <vt:lpstr>office theme</vt:lpstr>
      <vt:lpstr>American Chess Day by Slidesgo</vt:lpstr>
      <vt:lpstr>Karaimai  ir                   totoriai</vt:lpstr>
      <vt:lpstr>Tikslas</vt:lpstr>
      <vt:lpstr>Bendros istorinės sąsajos</vt:lpstr>
      <vt:lpstr>„PowerPoint“ pateiktis</vt:lpstr>
      <vt:lpstr>karaimai</vt:lpstr>
      <vt:lpstr>ISTORIJA</vt:lpstr>
      <vt:lpstr>Kultūra</vt:lpstr>
      <vt:lpstr>DAINA APIE KIBINUS</vt:lpstr>
      <vt:lpstr>KARAIZMAS</vt:lpstr>
      <vt:lpstr>KALBA</vt:lpstr>
      <vt:lpstr>ĮŽYMŪS ŽMONĖS</vt:lpstr>
      <vt:lpstr>ĮŽYMŪS ŽMONĖS</vt:lpstr>
      <vt:lpstr>TOTORIAI</vt:lpstr>
      <vt:lpstr>ISTORIJA</vt:lpstr>
      <vt:lpstr>KULTŪRA</vt:lpstr>
      <vt:lpstr>KALBA</vt:lpstr>
      <vt:lpstr>ĮŽYMŪS ŽMONĖS</vt:lpstr>
      <vt:lpstr>ĮŽYMŪS ŽMONĖS</vt:lpstr>
      <vt:lpstr>ĮŽYMŪS ŽMONĖS</vt:lpstr>
      <vt:lpstr>Karaimai  ir                   totoriai</vt:lpstr>
      <vt:lpstr>ŠALTINIAI</vt:lpstr>
      <vt:lpstr>Karaimų ir totorių  tradiciniai namai</vt:lpstr>
      <vt:lpstr>KIUBĖTĖ -  totorių, karaimų pyragas</vt:lpstr>
      <vt:lpstr>Eskursija po totorių ir karaimų objektus Vilniuje</vt:lpstr>
      <vt:lpstr>Kas yra šachmatai ir kaip jie atsirado?</vt:lpstr>
      <vt:lpstr>Išvados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Karaimai  ir                   totoriai</dc:title>
  <cp:lastModifiedBy>Lukas</cp:lastModifiedBy>
  <cp:revision>7</cp:revision>
  <dcterms:modified xsi:type="dcterms:W3CDTF">2025-01-31T09:01:44Z</dcterms:modified>
</cp:coreProperties>
</file>